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84" r:id="rId2"/>
  </p:sldMasterIdLst>
  <p:notesMasterIdLst>
    <p:notesMasterId r:id="rId52"/>
  </p:notesMasterIdLst>
  <p:sldIdLst>
    <p:sldId id="256" r:id="rId3"/>
    <p:sldId id="291" r:id="rId4"/>
    <p:sldId id="342" r:id="rId5"/>
    <p:sldId id="343" r:id="rId6"/>
    <p:sldId id="257" r:id="rId7"/>
    <p:sldId id="295" r:id="rId8"/>
    <p:sldId id="302" r:id="rId9"/>
    <p:sldId id="258" r:id="rId10"/>
    <p:sldId id="296" r:id="rId11"/>
    <p:sldId id="297" r:id="rId12"/>
    <p:sldId id="298" r:id="rId13"/>
    <p:sldId id="262" r:id="rId14"/>
    <p:sldId id="299" r:id="rId15"/>
    <p:sldId id="304" r:id="rId16"/>
    <p:sldId id="340" r:id="rId17"/>
    <p:sldId id="312" r:id="rId18"/>
    <p:sldId id="300" r:id="rId19"/>
    <p:sldId id="317" r:id="rId20"/>
    <p:sldId id="318" r:id="rId21"/>
    <p:sldId id="319" r:id="rId22"/>
    <p:sldId id="315" r:id="rId23"/>
    <p:sldId id="316" r:id="rId24"/>
    <p:sldId id="324" r:id="rId25"/>
    <p:sldId id="325" r:id="rId26"/>
    <p:sldId id="322" r:id="rId27"/>
    <p:sldId id="310" r:id="rId28"/>
    <p:sldId id="313" r:id="rId29"/>
    <p:sldId id="323" r:id="rId30"/>
    <p:sldId id="327" r:id="rId31"/>
    <p:sldId id="320" r:id="rId32"/>
    <p:sldId id="303" r:id="rId33"/>
    <p:sldId id="306" r:id="rId34"/>
    <p:sldId id="305" r:id="rId35"/>
    <p:sldId id="307" r:id="rId36"/>
    <p:sldId id="308" r:id="rId37"/>
    <p:sldId id="321" r:id="rId38"/>
    <p:sldId id="309" r:id="rId39"/>
    <p:sldId id="328" r:id="rId40"/>
    <p:sldId id="330" r:id="rId41"/>
    <p:sldId id="332" r:id="rId42"/>
    <p:sldId id="333" r:id="rId43"/>
    <p:sldId id="334" r:id="rId44"/>
    <p:sldId id="335" r:id="rId45"/>
    <p:sldId id="314" r:id="rId46"/>
    <p:sldId id="339" r:id="rId47"/>
    <p:sldId id="344" r:id="rId48"/>
    <p:sldId id="336" r:id="rId49"/>
    <p:sldId id="337" r:id="rId50"/>
    <p:sldId id="34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B3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93" autoAdjust="0"/>
    <p:restoredTop sz="85979" autoAdjust="0"/>
  </p:normalViewPr>
  <p:slideViewPr>
    <p:cSldViewPr snapToGrid="0">
      <p:cViewPr varScale="1">
        <p:scale>
          <a:sx n="217" d="100"/>
          <a:sy n="217" d="100"/>
        </p:scale>
        <p:origin x="1476"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574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908FE-CF29-4DF8-8632-4B2DB3F2EEC0}" type="doc">
      <dgm:prSet loTypeId="urn:microsoft.com/office/officeart/2008/layout/LinedList" loCatId="list" qsTypeId="urn:microsoft.com/office/officeart/2005/8/quickstyle/simple4" qsCatId="simple" csTypeId="urn:microsoft.com/office/officeart/2005/8/colors/accent6_2" csCatId="accent6"/>
      <dgm:spPr/>
      <dgm:t>
        <a:bodyPr/>
        <a:lstStyle/>
        <a:p>
          <a:endParaRPr lang="en-US"/>
        </a:p>
      </dgm:t>
    </dgm:pt>
    <dgm:pt modelId="{6EAB19E8-1850-45B1-8DF4-8D340B4DA08B}">
      <dgm:prSet/>
      <dgm:spPr/>
      <dgm:t>
        <a:bodyPr/>
        <a:lstStyle/>
        <a:p>
          <a:r>
            <a:rPr lang="en-US" dirty="0"/>
            <a:t>They are force multipliers</a:t>
          </a:r>
        </a:p>
      </dgm:t>
    </dgm:pt>
    <dgm:pt modelId="{D4F667FC-E988-4C8B-830B-877341E89FC6}" type="parTrans" cxnId="{D3B8BCA8-028C-485B-B47B-CDF82B8012F4}">
      <dgm:prSet/>
      <dgm:spPr/>
      <dgm:t>
        <a:bodyPr/>
        <a:lstStyle/>
        <a:p>
          <a:endParaRPr lang="en-US"/>
        </a:p>
      </dgm:t>
    </dgm:pt>
    <dgm:pt modelId="{673601FF-DA63-4107-87E0-7C66103C2B7F}" type="sibTrans" cxnId="{D3B8BCA8-028C-485B-B47B-CDF82B8012F4}">
      <dgm:prSet/>
      <dgm:spPr/>
      <dgm:t>
        <a:bodyPr/>
        <a:lstStyle/>
        <a:p>
          <a:endParaRPr lang="en-US"/>
        </a:p>
      </dgm:t>
    </dgm:pt>
    <dgm:pt modelId="{CEE6C071-B618-4A28-AE14-AAC133880338}">
      <dgm:prSet/>
      <dgm:spPr/>
      <dgm:t>
        <a:bodyPr/>
        <a:lstStyle/>
        <a:p>
          <a:r>
            <a:rPr lang="en-US" dirty="0"/>
            <a:t>They’ve developed “deity” like observational skills</a:t>
          </a:r>
        </a:p>
      </dgm:t>
    </dgm:pt>
    <dgm:pt modelId="{20039183-B0BA-4397-BF4C-82D771C10327}" type="parTrans" cxnId="{BA726EBA-58EB-4BCF-BBEA-D3B0A263AE94}">
      <dgm:prSet/>
      <dgm:spPr/>
      <dgm:t>
        <a:bodyPr/>
        <a:lstStyle/>
        <a:p>
          <a:endParaRPr lang="en-US"/>
        </a:p>
      </dgm:t>
    </dgm:pt>
    <dgm:pt modelId="{9B4167C1-3729-4765-89AD-2645A5D5978A}" type="sibTrans" cxnId="{BA726EBA-58EB-4BCF-BBEA-D3B0A263AE94}">
      <dgm:prSet/>
      <dgm:spPr/>
      <dgm:t>
        <a:bodyPr/>
        <a:lstStyle/>
        <a:p>
          <a:endParaRPr lang="en-US"/>
        </a:p>
      </dgm:t>
    </dgm:pt>
    <dgm:pt modelId="{9E823993-CA63-4BD1-99EE-3ABB68BDBC7F}">
      <dgm:prSet/>
      <dgm:spPr/>
      <dgm:t>
        <a:bodyPr/>
        <a:lstStyle/>
        <a:p>
          <a:r>
            <a:rPr lang="en-US" dirty="0"/>
            <a:t>They have brains that resist stress (understatement)</a:t>
          </a:r>
        </a:p>
      </dgm:t>
    </dgm:pt>
    <dgm:pt modelId="{AA2FF3F1-DF03-4F0A-9118-89DEA2973DAA}" type="parTrans" cxnId="{3127D723-2C9E-475D-8891-0F5F38BFC27F}">
      <dgm:prSet/>
      <dgm:spPr/>
      <dgm:t>
        <a:bodyPr/>
        <a:lstStyle/>
        <a:p>
          <a:endParaRPr lang="en-US"/>
        </a:p>
      </dgm:t>
    </dgm:pt>
    <dgm:pt modelId="{89DCFEF2-F859-4B00-B812-A172FD6A78EB}" type="sibTrans" cxnId="{3127D723-2C9E-475D-8891-0F5F38BFC27F}">
      <dgm:prSet/>
      <dgm:spPr/>
      <dgm:t>
        <a:bodyPr/>
        <a:lstStyle/>
        <a:p>
          <a:endParaRPr lang="en-US"/>
        </a:p>
      </dgm:t>
    </dgm:pt>
    <dgm:pt modelId="{23EBE510-D97C-4988-A622-89C8DDECD8B6}">
      <dgm:prSet/>
      <dgm:spPr/>
      <dgm:t>
        <a:bodyPr/>
        <a:lstStyle/>
        <a:p>
          <a:r>
            <a:rPr lang="en-US" dirty="0"/>
            <a:t>They have confidence (even under immense pressure)</a:t>
          </a:r>
        </a:p>
      </dgm:t>
    </dgm:pt>
    <dgm:pt modelId="{57E00979-EC3B-40BF-B8CF-8B3F82A97AC7}" type="parTrans" cxnId="{729590D4-85EE-4331-AE64-F77ED687AD69}">
      <dgm:prSet/>
      <dgm:spPr/>
      <dgm:t>
        <a:bodyPr/>
        <a:lstStyle/>
        <a:p>
          <a:endParaRPr lang="en-US"/>
        </a:p>
      </dgm:t>
    </dgm:pt>
    <dgm:pt modelId="{9D022210-0473-444C-8524-95EC18A88E8A}" type="sibTrans" cxnId="{729590D4-85EE-4331-AE64-F77ED687AD69}">
      <dgm:prSet/>
      <dgm:spPr/>
      <dgm:t>
        <a:bodyPr/>
        <a:lstStyle/>
        <a:p>
          <a:endParaRPr lang="en-US"/>
        </a:p>
      </dgm:t>
    </dgm:pt>
    <dgm:pt modelId="{ABA43A7C-78A4-42EB-994D-4CA9D0CD3C77}">
      <dgm:prSet/>
      <dgm:spPr/>
      <dgm:t>
        <a:bodyPr/>
        <a:lstStyle/>
        <a:p>
          <a:r>
            <a:rPr lang="en-US" dirty="0"/>
            <a:t>Time and time again they accomplish amazing feats</a:t>
          </a:r>
        </a:p>
      </dgm:t>
    </dgm:pt>
    <dgm:pt modelId="{C7247D09-9758-4CF6-915F-623081693ADF}" type="parTrans" cxnId="{C7FAF880-BB05-424E-80AE-54C6EB2BEB9A}">
      <dgm:prSet/>
      <dgm:spPr/>
      <dgm:t>
        <a:bodyPr/>
        <a:lstStyle/>
        <a:p>
          <a:endParaRPr lang="en-US"/>
        </a:p>
      </dgm:t>
    </dgm:pt>
    <dgm:pt modelId="{F6F0EC82-1373-4CC4-88F3-F02DBACB4FC2}" type="sibTrans" cxnId="{C7FAF880-BB05-424E-80AE-54C6EB2BEB9A}">
      <dgm:prSet/>
      <dgm:spPr/>
      <dgm:t>
        <a:bodyPr/>
        <a:lstStyle/>
        <a:p>
          <a:endParaRPr lang="en-US"/>
        </a:p>
      </dgm:t>
    </dgm:pt>
    <dgm:pt modelId="{7A8810CE-58F6-4837-A12A-EB2410CE8049}" type="pres">
      <dgm:prSet presAssocID="{4F6908FE-CF29-4DF8-8632-4B2DB3F2EEC0}" presName="vert0" presStyleCnt="0">
        <dgm:presLayoutVars>
          <dgm:dir/>
          <dgm:animOne val="branch"/>
          <dgm:animLvl val="lvl"/>
        </dgm:presLayoutVars>
      </dgm:prSet>
      <dgm:spPr/>
    </dgm:pt>
    <dgm:pt modelId="{0332785D-E858-4644-AA04-E8C259ACB71D}" type="pres">
      <dgm:prSet presAssocID="{6EAB19E8-1850-45B1-8DF4-8D340B4DA08B}" presName="thickLine" presStyleLbl="alignNode1" presStyleIdx="0" presStyleCnt="5"/>
      <dgm:spPr/>
    </dgm:pt>
    <dgm:pt modelId="{F40A19AD-492C-43A4-BE9B-EEB8012E7461}" type="pres">
      <dgm:prSet presAssocID="{6EAB19E8-1850-45B1-8DF4-8D340B4DA08B}" presName="horz1" presStyleCnt="0"/>
      <dgm:spPr/>
    </dgm:pt>
    <dgm:pt modelId="{A0D09C16-2A6E-446F-AFAE-69B5114372F8}" type="pres">
      <dgm:prSet presAssocID="{6EAB19E8-1850-45B1-8DF4-8D340B4DA08B}" presName="tx1" presStyleLbl="revTx" presStyleIdx="0" presStyleCnt="5"/>
      <dgm:spPr/>
    </dgm:pt>
    <dgm:pt modelId="{476BD654-8266-4116-8F6C-D05BD50A46D1}" type="pres">
      <dgm:prSet presAssocID="{6EAB19E8-1850-45B1-8DF4-8D340B4DA08B}" presName="vert1" presStyleCnt="0"/>
      <dgm:spPr/>
    </dgm:pt>
    <dgm:pt modelId="{1181DC28-00AD-4A7D-829F-12593943F90D}" type="pres">
      <dgm:prSet presAssocID="{CEE6C071-B618-4A28-AE14-AAC133880338}" presName="thickLine" presStyleLbl="alignNode1" presStyleIdx="1" presStyleCnt="5"/>
      <dgm:spPr/>
    </dgm:pt>
    <dgm:pt modelId="{44306FDF-9A03-4E75-891C-1AC32154C744}" type="pres">
      <dgm:prSet presAssocID="{CEE6C071-B618-4A28-AE14-AAC133880338}" presName="horz1" presStyleCnt="0"/>
      <dgm:spPr/>
    </dgm:pt>
    <dgm:pt modelId="{B55E5BC6-F938-4F19-8CF0-FEBBCB79B0DC}" type="pres">
      <dgm:prSet presAssocID="{CEE6C071-B618-4A28-AE14-AAC133880338}" presName="tx1" presStyleLbl="revTx" presStyleIdx="1" presStyleCnt="5"/>
      <dgm:spPr/>
    </dgm:pt>
    <dgm:pt modelId="{D61FE015-76E6-4AA3-8D86-755D416D5670}" type="pres">
      <dgm:prSet presAssocID="{CEE6C071-B618-4A28-AE14-AAC133880338}" presName="vert1" presStyleCnt="0"/>
      <dgm:spPr/>
    </dgm:pt>
    <dgm:pt modelId="{C5674CA3-0066-48DE-95EA-06B4DECE96D7}" type="pres">
      <dgm:prSet presAssocID="{9E823993-CA63-4BD1-99EE-3ABB68BDBC7F}" presName="thickLine" presStyleLbl="alignNode1" presStyleIdx="2" presStyleCnt="5"/>
      <dgm:spPr/>
    </dgm:pt>
    <dgm:pt modelId="{447D38CD-8185-4F0C-9878-ABFC4AF8E2DC}" type="pres">
      <dgm:prSet presAssocID="{9E823993-CA63-4BD1-99EE-3ABB68BDBC7F}" presName="horz1" presStyleCnt="0"/>
      <dgm:spPr/>
    </dgm:pt>
    <dgm:pt modelId="{579D57F3-CC6D-4A86-8E53-348A23F6EF93}" type="pres">
      <dgm:prSet presAssocID="{9E823993-CA63-4BD1-99EE-3ABB68BDBC7F}" presName="tx1" presStyleLbl="revTx" presStyleIdx="2" presStyleCnt="5"/>
      <dgm:spPr/>
    </dgm:pt>
    <dgm:pt modelId="{F2C8384C-3A24-4B83-B148-A8CD0016E328}" type="pres">
      <dgm:prSet presAssocID="{9E823993-CA63-4BD1-99EE-3ABB68BDBC7F}" presName="vert1" presStyleCnt="0"/>
      <dgm:spPr/>
    </dgm:pt>
    <dgm:pt modelId="{457A64B2-6BC7-4F88-A45A-584F04153E9E}" type="pres">
      <dgm:prSet presAssocID="{23EBE510-D97C-4988-A622-89C8DDECD8B6}" presName="thickLine" presStyleLbl="alignNode1" presStyleIdx="3" presStyleCnt="5"/>
      <dgm:spPr/>
    </dgm:pt>
    <dgm:pt modelId="{AF592071-6DB7-4912-B2ED-2FE49F23DFEB}" type="pres">
      <dgm:prSet presAssocID="{23EBE510-D97C-4988-A622-89C8DDECD8B6}" presName="horz1" presStyleCnt="0"/>
      <dgm:spPr/>
    </dgm:pt>
    <dgm:pt modelId="{202EEC86-F501-4713-A574-0937325BDB52}" type="pres">
      <dgm:prSet presAssocID="{23EBE510-D97C-4988-A622-89C8DDECD8B6}" presName="tx1" presStyleLbl="revTx" presStyleIdx="3" presStyleCnt="5"/>
      <dgm:spPr/>
    </dgm:pt>
    <dgm:pt modelId="{D4ED1169-1459-489B-84C3-594F2C5F0569}" type="pres">
      <dgm:prSet presAssocID="{23EBE510-D97C-4988-A622-89C8DDECD8B6}" presName="vert1" presStyleCnt="0"/>
      <dgm:spPr/>
    </dgm:pt>
    <dgm:pt modelId="{1BCD4236-8FC6-4EEA-A76B-BCB4AF59EFA6}" type="pres">
      <dgm:prSet presAssocID="{ABA43A7C-78A4-42EB-994D-4CA9D0CD3C77}" presName="thickLine" presStyleLbl="alignNode1" presStyleIdx="4" presStyleCnt="5"/>
      <dgm:spPr/>
    </dgm:pt>
    <dgm:pt modelId="{4E9198CC-5AA1-4BD2-B6FB-60742EF5E865}" type="pres">
      <dgm:prSet presAssocID="{ABA43A7C-78A4-42EB-994D-4CA9D0CD3C77}" presName="horz1" presStyleCnt="0"/>
      <dgm:spPr/>
    </dgm:pt>
    <dgm:pt modelId="{2753D1EF-E7A0-4490-AECB-252A0FFF1F30}" type="pres">
      <dgm:prSet presAssocID="{ABA43A7C-78A4-42EB-994D-4CA9D0CD3C77}" presName="tx1" presStyleLbl="revTx" presStyleIdx="4" presStyleCnt="5"/>
      <dgm:spPr/>
    </dgm:pt>
    <dgm:pt modelId="{4371773E-21F2-4904-A0DE-AF577475DEE0}" type="pres">
      <dgm:prSet presAssocID="{ABA43A7C-78A4-42EB-994D-4CA9D0CD3C77}" presName="vert1" presStyleCnt="0"/>
      <dgm:spPr/>
    </dgm:pt>
  </dgm:ptLst>
  <dgm:cxnLst>
    <dgm:cxn modelId="{743D0A02-7E18-44BA-9A1C-DBB604ACEC0A}" type="presOf" srcId="{9E823993-CA63-4BD1-99EE-3ABB68BDBC7F}" destId="{579D57F3-CC6D-4A86-8E53-348A23F6EF93}" srcOrd="0" destOrd="0" presId="urn:microsoft.com/office/officeart/2008/layout/LinedList"/>
    <dgm:cxn modelId="{48AC6B12-FA0F-4B88-B50B-74093F20362E}" type="presOf" srcId="{4F6908FE-CF29-4DF8-8632-4B2DB3F2EEC0}" destId="{7A8810CE-58F6-4837-A12A-EB2410CE8049}" srcOrd="0" destOrd="0" presId="urn:microsoft.com/office/officeart/2008/layout/LinedList"/>
    <dgm:cxn modelId="{3127D723-2C9E-475D-8891-0F5F38BFC27F}" srcId="{4F6908FE-CF29-4DF8-8632-4B2DB3F2EEC0}" destId="{9E823993-CA63-4BD1-99EE-3ABB68BDBC7F}" srcOrd="2" destOrd="0" parTransId="{AA2FF3F1-DF03-4F0A-9118-89DEA2973DAA}" sibTransId="{89DCFEF2-F859-4B00-B812-A172FD6A78EB}"/>
    <dgm:cxn modelId="{333F545C-DE82-4EF9-9EED-A94584381DFD}" type="presOf" srcId="{ABA43A7C-78A4-42EB-994D-4CA9D0CD3C77}" destId="{2753D1EF-E7A0-4490-AECB-252A0FFF1F30}" srcOrd="0" destOrd="0" presId="urn:microsoft.com/office/officeart/2008/layout/LinedList"/>
    <dgm:cxn modelId="{FF1A2A52-A6D0-4364-9D29-2EBB537E1E78}" type="presOf" srcId="{CEE6C071-B618-4A28-AE14-AAC133880338}" destId="{B55E5BC6-F938-4F19-8CF0-FEBBCB79B0DC}" srcOrd="0" destOrd="0" presId="urn:microsoft.com/office/officeart/2008/layout/LinedList"/>
    <dgm:cxn modelId="{C7FAF880-BB05-424E-80AE-54C6EB2BEB9A}" srcId="{4F6908FE-CF29-4DF8-8632-4B2DB3F2EEC0}" destId="{ABA43A7C-78A4-42EB-994D-4CA9D0CD3C77}" srcOrd="4" destOrd="0" parTransId="{C7247D09-9758-4CF6-915F-623081693ADF}" sibTransId="{F6F0EC82-1373-4CC4-88F3-F02DBACB4FC2}"/>
    <dgm:cxn modelId="{D3B8BCA8-028C-485B-B47B-CDF82B8012F4}" srcId="{4F6908FE-CF29-4DF8-8632-4B2DB3F2EEC0}" destId="{6EAB19E8-1850-45B1-8DF4-8D340B4DA08B}" srcOrd="0" destOrd="0" parTransId="{D4F667FC-E988-4C8B-830B-877341E89FC6}" sibTransId="{673601FF-DA63-4107-87E0-7C66103C2B7F}"/>
    <dgm:cxn modelId="{B5166FAE-A498-4F0C-B914-FD9BCA45731B}" type="presOf" srcId="{6EAB19E8-1850-45B1-8DF4-8D340B4DA08B}" destId="{A0D09C16-2A6E-446F-AFAE-69B5114372F8}" srcOrd="0" destOrd="0" presId="urn:microsoft.com/office/officeart/2008/layout/LinedList"/>
    <dgm:cxn modelId="{BA726EBA-58EB-4BCF-BBEA-D3B0A263AE94}" srcId="{4F6908FE-CF29-4DF8-8632-4B2DB3F2EEC0}" destId="{CEE6C071-B618-4A28-AE14-AAC133880338}" srcOrd="1" destOrd="0" parTransId="{20039183-B0BA-4397-BF4C-82D771C10327}" sibTransId="{9B4167C1-3729-4765-89AD-2645A5D5978A}"/>
    <dgm:cxn modelId="{729590D4-85EE-4331-AE64-F77ED687AD69}" srcId="{4F6908FE-CF29-4DF8-8632-4B2DB3F2EEC0}" destId="{23EBE510-D97C-4988-A622-89C8DDECD8B6}" srcOrd="3" destOrd="0" parTransId="{57E00979-EC3B-40BF-B8CF-8B3F82A97AC7}" sibTransId="{9D022210-0473-444C-8524-95EC18A88E8A}"/>
    <dgm:cxn modelId="{81827EEE-15DB-4E35-9C85-ADD4983BF76D}" type="presOf" srcId="{23EBE510-D97C-4988-A622-89C8DDECD8B6}" destId="{202EEC86-F501-4713-A574-0937325BDB52}" srcOrd="0" destOrd="0" presId="urn:microsoft.com/office/officeart/2008/layout/LinedList"/>
    <dgm:cxn modelId="{486E0582-56F4-448F-A3BF-624C457B6A81}" type="presParOf" srcId="{7A8810CE-58F6-4837-A12A-EB2410CE8049}" destId="{0332785D-E858-4644-AA04-E8C259ACB71D}" srcOrd="0" destOrd="0" presId="urn:microsoft.com/office/officeart/2008/layout/LinedList"/>
    <dgm:cxn modelId="{12E3EE45-9A52-41B0-9507-3AC379A4123F}" type="presParOf" srcId="{7A8810CE-58F6-4837-A12A-EB2410CE8049}" destId="{F40A19AD-492C-43A4-BE9B-EEB8012E7461}" srcOrd="1" destOrd="0" presId="urn:microsoft.com/office/officeart/2008/layout/LinedList"/>
    <dgm:cxn modelId="{94E67ACE-ABE1-4CC2-B2BB-A77D433E5492}" type="presParOf" srcId="{F40A19AD-492C-43A4-BE9B-EEB8012E7461}" destId="{A0D09C16-2A6E-446F-AFAE-69B5114372F8}" srcOrd="0" destOrd="0" presId="urn:microsoft.com/office/officeart/2008/layout/LinedList"/>
    <dgm:cxn modelId="{AC6B76B5-8E12-45E1-81E6-28EE0CD5DB7F}" type="presParOf" srcId="{F40A19AD-492C-43A4-BE9B-EEB8012E7461}" destId="{476BD654-8266-4116-8F6C-D05BD50A46D1}" srcOrd="1" destOrd="0" presId="urn:microsoft.com/office/officeart/2008/layout/LinedList"/>
    <dgm:cxn modelId="{A51F09A0-330B-4618-A4CD-255CBB006439}" type="presParOf" srcId="{7A8810CE-58F6-4837-A12A-EB2410CE8049}" destId="{1181DC28-00AD-4A7D-829F-12593943F90D}" srcOrd="2" destOrd="0" presId="urn:microsoft.com/office/officeart/2008/layout/LinedList"/>
    <dgm:cxn modelId="{402C6872-9D92-4C0D-88A7-D6E45FA9A486}" type="presParOf" srcId="{7A8810CE-58F6-4837-A12A-EB2410CE8049}" destId="{44306FDF-9A03-4E75-891C-1AC32154C744}" srcOrd="3" destOrd="0" presId="urn:microsoft.com/office/officeart/2008/layout/LinedList"/>
    <dgm:cxn modelId="{2BE8E240-CE66-4F50-9CFB-7A979B7258CD}" type="presParOf" srcId="{44306FDF-9A03-4E75-891C-1AC32154C744}" destId="{B55E5BC6-F938-4F19-8CF0-FEBBCB79B0DC}" srcOrd="0" destOrd="0" presId="urn:microsoft.com/office/officeart/2008/layout/LinedList"/>
    <dgm:cxn modelId="{65A46308-EB48-4523-996F-594F01B16650}" type="presParOf" srcId="{44306FDF-9A03-4E75-891C-1AC32154C744}" destId="{D61FE015-76E6-4AA3-8D86-755D416D5670}" srcOrd="1" destOrd="0" presId="urn:microsoft.com/office/officeart/2008/layout/LinedList"/>
    <dgm:cxn modelId="{44B4091E-0042-4DFE-9FCF-EF054570C201}" type="presParOf" srcId="{7A8810CE-58F6-4837-A12A-EB2410CE8049}" destId="{C5674CA3-0066-48DE-95EA-06B4DECE96D7}" srcOrd="4" destOrd="0" presId="urn:microsoft.com/office/officeart/2008/layout/LinedList"/>
    <dgm:cxn modelId="{FFDDDD50-1A9F-4C6E-AAB0-FD6152D28C5D}" type="presParOf" srcId="{7A8810CE-58F6-4837-A12A-EB2410CE8049}" destId="{447D38CD-8185-4F0C-9878-ABFC4AF8E2DC}" srcOrd="5" destOrd="0" presId="urn:microsoft.com/office/officeart/2008/layout/LinedList"/>
    <dgm:cxn modelId="{2153F448-75FE-43DF-8BE9-63F1354C1501}" type="presParOf" srcId="{447D38CD-8185-4F0C-9878-ABFC4AF8E2DC}" destId="{579D57F3-CC6D-4A86-8E53-348A23F6EF93}" srcOrd="0" destOrd="0" presId="urn:microsoft.com/office/officeart/2008/layout/LinedList"/>
    <dgm:cxn modelId="{EE5934FD-BFFB-4751-9CEE-13B4FE41A5A6}" type="presParOf" srcId="{447D38CD-8185-4F0C-9878-ABFC4AF8E2DC}" destId="{F2C8384C-3A24-4B83-B148-A8CD0016E328}" srcOrd="1" destOrd="0" presId="urn:microsoft.com/office/officeart/2008/layout/LinedList"/>
    <dgm:cxn modelId="{0EDFC1BF-093E-4FEB-ACB0-0F03517374D3}" type="presParOf" srcId="{7A8810CE-58F6-4837-A12A-EB2410CE8049}" destId="{457A64B2-6BC7-4F88-A45A-584F04153E9E}" srcOrd="6" destOrd="0" presId="urn:microsoft.com/office/officeart/2008/layout/LinedList"/>
    <dgm:cxn modelId="{F6E4074A-44D9-4813-B2B9-B41457F7FBA8}" type="presParOf" srcId="{7A8810CE-58F6-4837-A12A-EB2410CE8049}" destId="{AF592071-6DB7-4912-B2ED-2FE49F23DFEB}" srcOrd="7" destOrd="0" presId="urn:microsoft.com/office/officeart/2008/layout/LinedList"/>
    <dgm:cxn modelId="{445E03C0-3E4B-4D4A-BAFF-74F722A8050D}" type="presParOf" srcId="{AF592071-6DB7-4912-B2ED-2FE49F23DFEB}" destId="{202EEC86-F501-4713-A574-0937325BDB52}" srcOrd="0" destOrd="0" presId="urn:microsoft.com/office/officeart/2008/layout/LinedList"/>
    <dgm:cxn modelId="{3CBC527A-F472-48EB-A926-86B2A63B0632}" type="presParOf" srcId="{AF592071-6DB7-4912-B2ED-2FE49F23DFEB}" destId="{D4ED1169-1459-489B-84C3-594F2C5F0569}" srcOrd="1" destOrd="0" presId="urn:microsoft.com/office/officeart/2008/layout/LinedList"/>
    <dgm:cxn modelId="{8DB95154-2DFE-4B68-8C1B-7C2D6B45BF5F}" type="presParOf" srcId="{7A8810CE-58F6-4837-A12A-EB2410CE8049}" destId="{1BCD4236-8FC6-4EEA-A76B-BCB4AF59EFA6}" srcOrd="8" destOrd="0" presId="urn:microsoft.com/office/officeart/2008/layout/LinedList"/>
    <dgm:cxn modelId="{0C531332-2F88-4DE4-AB7C-074B69B2A2D9}" type="presParOf" srcId="{7A8810CE-58F6-4837-A12A-EB2410CE8049}" destId="{4E9198CC-5AA1-4BD2-B6FB-60742EF5E865}" srcOrd="9" destOrd="0" presId="urn:microsoft.com/office/officeart/2008/layout/LinedList"/>
    <dgm:cxn modelId="{A78481C1-2A3A-4126-B248-48B6320B47A4}" type="presParOf" srcId="{4E9198CC-5AA1-4BD2-B6FB-60742EF5E865}" destId="{2753D1EF-E7A0-4490-AECB-252A0FFF1F30}" srcOrd="0" destOrd="0" presId="urn:microsoft.com/office/officeart/2008/layout/LinedList"/>
    <dgm:cxn modelId="{57B3E102-58C4-4908-A889-6997D9B88337}" type="presParOf" srcId="{4E9198CC-5AA1-4BD2-B6FB-60742EF5E865}" destId="{4371773E-21F2-4904-A0DE-AF577475DE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6908FE-CF29-4DF8-8632-4B2DB3F2EEC0}" type="doc">
      <dgm:prSet loTypeId="urn:microsoft.com/office/officeart/2008/layout/LinedList" loCatId="list" qsTypeId="urn:microsoft.com/office/officeart/2005/8/quickstyle/simple4" qsCatId="simple" csTypeId="urn:microsoft.com/office/officeart/2005/8/colors/accent6_2" csCatId="accent6" phldr="1"/>
      <dgm:spPr/>
      <dgm:t>
        <a:bodyPr/>
        <a:lstStyle/>
        <a:p>
          <a:endParaRPr lang="en-US"/>
        </a:p>
      </dgm:t>
    </dgm:pt>
    <dgm:pt modelId="{C3D61933-6DA0-4FFF-8DCA-798C75D65C11}">
      <dgm:prSet/>
      <dgm:spPr/>
      <dgm:t>
        <a:bodyPr/>
        <a:lstStyle/>
        <a:p>
          <a:r>
            <a:rPr lang="en-US" dirty="0"/>
            <a:t>Snipers stop only when they are done</a:t>
          </a:r>
        </a:p>
      </dgm:t>
    </dgm:pt>
    <dgm:pt modelId="{93932549-1C0E-47FE-BC5F-697DAA2ABFF2}" type="parTrans" cxnId="{744CE217-1C32-4F15-8128-8250F28FF293}">
      <dgm:prSet/>
      <dgm:spPr/>
      <dgm:t>
        <a:bodyPr/>
        <a:lstStyle/>
        <a:p>
          <a:endParaRPr lang="en-US"/>
        </a:p>
      </dgm:t>
    </dgm:pt>
    <dgm:pt modelId="{01FB4F21-8925-4E79-AB46-5849ADA9F358}" type="sibTrans" cxnId="{744CE217-1C32-4F15-8128-8250F28FF293}">
      <dgm:prSet/>
      <dgm:spPr/>
      <dgm:t>
        <a:bodyPr/>
        <a:lstStyle/>
        <a:p>
          <a:endParaRPr lang="en-US"/>
        </a:p>
      </dgm:t>
    </dgm:pt>
    <dgm:pt modelId="{1741E948-69FD-4AEB-99F5-829362707125}">
      <dgm:prSet/>
      <dgm:spPr/>
      <dgm:t>
        <a:bodyPr/>
        <a:lstStyle/>
        <a:p>
          <a:r>
            <a:rPr lang="en-US" dirty="0"/>
            <a:t>It’s not the tools that make the difference, it’s what they do with them</a:t>
          </a:r>
        </a:p>
      </dgm:t>
    </dgm:pt>
    <dgm:pt modelId="{937AD488-3F24-4602-8D36-7E3B73CBBBF9}" type="parTrans" cxnId="{FE4BA0C7-0225-4764-948F-BAAF1C226AA0}">
      <dgm:prSet/>
      <dgm:spPr/>
      <dgm:t>
        <a:bodyPr/>
        <a:lstStyle/>
        <a:p>
          <a:endParaRPr lang="en-US"/>
        </a:p>
      </dgm:t>
    </dgm:pt>
    <dgm:pt modelId="{BCACDB3A-AC08-440E-847E-1A3B999A5042}" type="sibTrans" cxnId="{FE4BA0C7-0225-4764-948F-BAAF1C226AA0}">
      <dgm:prSet/>
      <dgm:spPr/>
      <dgm:t>
        <a:bodyPr/>
        <a:lstStyle/>
        <a:p>
          <a:endParaRPr lang="en-US"/>
        </a:p>
      </dgm:t>
    </dgm:pt>
    <dgm:pt modelId="{549F61C6-AF57-42A7-B25C-FBF93D7271D2}">
      <dgm:prSet/>
      <dgm:spPr/>
      <dgm:t>
        <a:bodyPr/>
        <a:lstStyle/>
        <a:p>
          <a:r>
            <a:rPr lang="en-US" dirty="0"/>
            <a:t>Snipers get the best shot they can get. Not the perfect shot they want</a:t>
          </a:r>
        </a:p>
      </dgm:t>
    </dgm:pt>
    <dgm:pt modelId="{4EA0A2F8-4D99-4FAC-AE9B-227C4C6C7616}" type="parTrans" cxnId="{0EE7D58A-CA0E-4B06-9DF6-93DEAD84039C}">
      <dgm:prSet/>
      <dgm:spPr/>
      <dgm:t>
        <a:bodyPr/>
        <a:lstStyle/>
        <a:p>
          <a:endParaRPr lang="en-US"/>
        </a:p>
      </dgm:t>
    </dgm:pt>
    <dgm:pt modelId="{B4496F59-26DA-422F-AA93-849BFB9F169B}" type="sibTrans" cxnId="{0EE7D58A-CA0E-4B06-9DF6-93DEAD84039C}">
      <dgm:prSet/>
      <dgm:spPr/>
      <dgm:t>
        <a:bodyPr/>
        <a:lstStyle/>
        <a:p>
          <a:endParaRPr lang="en-US"/>
        </a:p>
      </dgm:t>
    </dgm:pt>
    <dgm:pt modelId="{3D5A8212-C1F7-4AEC-A9AF-C7F94339317D}">
      <dgm:prSet/>
      <dgm:spPr/>
      <dgm:t>
        <a:bodyPr/>
        <a:lstStyle/>
        <a:p>
          <a:r>
            <a:rPr lang="en-US" dirty="0"/>
            <a:t>Snipers pick shots for maximum effectiveness</a:t>
          </a:r>
        </a:p>
      </dgm:t>
    </dgm:pt>
    <dgm:pt modelId="{CF921CFE-5342-4AB8-A063-7D40F50E5C55}" type="parTrans" cxnId="{D6CCE37F-1B56-4CDC-840B-4EFB3FEF2B72}">
      <dgm:prSet/>
      <dgm:spPr/>
      <dgm:t>
        <a:bodyPr/>
        <a:lstStyle/>
        <a:p>
          <a:endParaRPr lang="en-US"/>
        </a:p>
      </dgm:t>
    </dgm:pt>
    <dgm:pt modelId="{1ADBC17C-C056-467D-B505-E865A9F5895E}" type="sibTrans" cxnId="{D6CCE37F-1B56-4CDC-840B-4EFB3FEF2B72}">
      <dgm:prSet/>
      <dgm:spPr/>
      <dgm:t>
        <a:bodyPr/>
        <a:lstStyle/>
        <a:p>
          <a:endParaRPr lang="en-US"/>
        </a:p>
      </dgm:t>
    </dgm:pt>
    <dgm:pt modelId="{7B9DA695-E03B-4672-A7A7-7B9F7B13228B}">
      <dgm:prSet/>
      <dgm:spPr/>
      <dgm:t>
        <a:bodyPr/>
        <a:lstStyle/>
        <a:p>
          <a:r>
            <a:rPr lang="en-US" dirty="0"/>
            <a:t>They can go from off to on in a split second…</a:t>
          </a:r>
        </a:p>
      </dgm:t>
    </dgm:pt>
    <dgm:pt modelId="{223B50CE-EFDE-4E8B-9F04-DA03B6942503}" type="parTrans" cxnId="{1FFC7941-BB50-4EAE-9789-196A4B47C5B2}">
      <dgm:prSet/>
      <dgm:spPr/>
      <dgm:t>
        <a:bodyPr/>
        <a:lstStyle/>
        <a:p>
          <a:endParaRPr lang="en-US"/>
        </a:p>
      </dgm:t>
    </dgm:pt>
    <dgm:pt modelId="{64160835-14A9-456D-BDCB-64F65B0671CF}" type="sibTrans" cxnId="{1FFC7941-BB50-4EAE-9789-196A4B47C5B2}">
      <dgm:prSet/>
      <dgm:spPr/>
      <dgm:t>
        <a:bodyPr/>
        <a:lstStyle/>
        <a:p>
          <a:endParaRPr lang="en-US"/>
        </a:p>
      </dgm:t>
    </dgm:pt>
    <dgm:pt modelId="{7A8810CE-58F6-4837-A12A-EB2410CE8049}" type="pres">
      <dgm:prSet presAssocID="{4F6908FE-CF29-4DF8-8632-4B2DB3F2EEC0}" presName="vert0" presStyleCnt="0">
        <dgm:presLayoutVars>
          <dgm:dir/>
          <dgm:animOne val="branch"/>
          <dgm:animLvl val="lvl"/>
        </dgm:presLayoutVars>
      </dgm:prSet>
      <dgm:spPr/>
    </dgm:pt>
    <dgm:pt modelId="{3D736B13-B1BF-46E5-AD71-428536B16567}" type="pres">
      <dgm:prSet presAssocID="{7B9DA695-E03B-4672-A7A7-7B9F7B13228B}" presName="thickLine" presStyleLbl="alignNode1" presStyleIdx="0" presStyleCnt="5"/>
      <dgm:spPr/>
    </dgm:pt>
    <dgm:pt modelId="{218E43DB-0753-449C-A31F-350A692FA060}" type="pres">
      <dgm:prSet presAssocID="{7B9DA695-E03B-4672-A7A7-7B9F7B13228B}" presName="horz1" presStyleCnt="0"/>
      <dgm:spPr/>
    </dgm:pt>
    <dgm:pt modelId="{1D3FE110-37B9-4ED9-BD65-14B54E45A0E5}" type="pres">
      <dgm:prSet presAssocID="{7B9DA695-E03B-4672-A7A7-7B9F7B13228B}" presName="tx1" presStyleLbl="revTx" presStyleIdx="0" presStyleCnt="5"/>
      <dgm:spPr/>
    </dgm:pt>
    <dgm:pt modelId="{A6C2B115-5FFC-4E30-AA98-CC498C0E04B4}" type="pres">
      <dgm:prSet presAssocID="{7B9DA695-E03B-4672-A7A7-7B9F7B13228B}" presName="vert1" presStyleCnt="0"/>
      <dgm:spPr/>
    </dgm:pt>
    <dgm:pt modelId="{3C32361C-3EF6-4559-8EE7-14229CE3DE81}" type="pres">
      <dgm:prSet presAssocID="{C3D61933-6DA0-4FFF-8DCA-798C75D65C11}" presName="thickLine" presStyleLbl="alignNode1" presStyleIdx="1" presStyleCnt="5"/>
      <dgm:spPr/>
    </dgm:pt>
    <dgm:pt modelId="{97D6E610-8844-4438-A875-502594295BC2}" type="pres">
      <dgm:prSet presAssocID="{C3D61933-6DA0-4FFF-8DCA-798C75D65C11}" presName="horz1" presStyleCnt="0"/>
      <dgm:spPr/>
    </dgm:pt>
    <dgm:pt modelId="{0287D665-ADEF-473B-80F4-873672B4F29C}" type="pres">
      <dgm:prSet presAssocID="{C3D61933-6DA0-4FFF-8DCA-798C75D65C11}" presName="tx1" presStyleLbl="revTx" presStyleIdx="1" presStyleCnt="5"/>
      <dgm:spPr/>
    </dgm:pt>
    <dgm:pt modelId="{7F75B8C6-DBBE-4787-A755-8E63C394F185}" type="pres">
      <dgm:prSet presAssocID="{C3D61933-6DA0-4FFF-8DCA-798C75D65C11}" presName="vert1" presStyleCnt="0"/>
      <dgm:spPr/>
    </dgm:pt>
    <dgm:pt modelId="{CD182EF8-09F9-4DC3-83BF-57F63D9F0807}" type="pres">
      <dgm:prSet presAssocID="{1741E948-69FD-4AEB-99F5-829362707125}" presName="thickLine" presStyleLbl="alignNode1" presStyleIdx="2" presStyleCnt="5"/>
      <dgm:spPr/>
    </dgm:pt>
    <dgm:pt modelId="{D4BDAABC-CFC6-493B-B79B-C8B4ECE3EDE9}" type="pres">
      <dgm:prSet presAssocID="{1741E948-69FD-4AEB-99F5-829362707125}" presName="horz1" presStyleCnt="0"/>
      <dgm:spPr/>
    </dgm:pt>
    <dgm:pt modelId="{4BD5BB90-3F55-4ACE-BEED-59BC16A6AA87}" type="pres">
      <dgm:prSet presAssocID="{1741E948-69FD-4AEB-99F5-829362707125}" presName="tx1" presStyleLbl="revTx" presStyleIdx="2" presStyleCnt="5"/>
      <dgm:spPr/>
    </dgm:pt>
    <dgm:pt modelId="{2B8E3232-5552-41BE-B624-B9AEA9BF4324}" type="pres">
      <dgm:prSet presAssocID="{1741E948-69FD-4AEB-99F5-829362707125}" presName="vert1" presStyleCnt="0"/>
      <dgm:spPr/>
    </dgm:pt>
    <dgm:pt modelId="{F61AE9B5-05F0-4B71-8AE6-7A736EC51016}" type="pres">
      <dgm:prSet presAssocID="{549F61C6-AF57-42A7-B25C-FBF93D7271D2}" presName="thickLine" presStyleLbl="alignNode1" presStyleIdx="3" presStyleCnt="5"/>
      <dgm:spPr/>
    </dgm:pt>
    <dgm:pt modelId="{E2E9BDAC-9AB8-48CA-B872-BB169C0933FF}" type="pres">
      <dgm:prSet presAssocID="{549F61C6-AF57-42A7-B25C-FBF93D7271D2}" presName="horz1" presStyleCnt="0"/>
      <dgm:spPr/>
    </dgm:pt>
    <dgm:pt modelId="{935BF013-044C-4724-84F7-84526CB4049D}" type="pres">
      <dgm:prSet presAssocID="{549F61C6-AF57-42A7-B25C-FBF93D7271D2}" presName="tx1" presStyleLbl="revTx" presStyleIdx="3" presStyleCnt="5"/>
      <dgm:spPr/>
    </dgm:pt>
    <dgm:pt modelId="{B8C636FE-B2D7-4119-9D6C-6014E0BC8D89}" type="pres">
      <dgm:prSet presAssocID="{549F61C6-AF57-42A7-B25C-FBF93D7271D2}" presName="vert1" presStyleCnt="0"/>
      <dgm:spPr/>
    </dgm:pt>
    <dgm:pt modelId="{4795AFDC-EB11-49BD-944B-47B9E4F4638D}" type="pres">
      <dgm:prSet presAssocID="{3D5A8212-C1F7-4AEC-A9AF-C7F94339317D}" presName="thickLine" presStyleLbl="alignNode1" presStyleIdx="4" presStyleCnt="5"/>
      <dgm:spPr/>
    </dgm:pt>
    <dgm:pt modelId="{DBBB886F-FF2A-45F4-A86A-C4FBACCB2B84}" type="pres">
      <dgm:prSet presAssocID="{3D5A8212-C1F7-4AEC-A9AF-C7F94339317D}" presName="horz1" presStyleCnt="0"/>
      <dgm:spPr/>
    </dgm:pt>
    <dgm:pt modelId="{F72356E7-854A-4D43-948F-1413D803BE80}" type="pres">
      <dgm:prSet presAssocID="{3D5A8212-C1F7-4AEC-A9AF-C7F94339317D}" presName="tx1" presStyleLbl="revTx" presStyleIdx="4" presStyleCnt="5"/>
      <dgm:spPr/>
    </dgm:pt>
    <dgm:pt modelId="{D22EBC17-71A1-416A-80C0-C0CBC2772C5E}" type="pres">
      <dgm:prSet presAssocID="{3D5A8212-C1F7-4AEC-A9AF-C7F94339317D}" presName="vert1" presStyleCnt="0"/>
      <dgm:spPr/>
    </dgm:pt>
  </dgm:ptLst>
  <dgm:cxnLst>
    <dgm:cxn modelId="{48AC6B12-FA0F-4B88-B50B-74093F20362E}" type="presOf" srcId="{4F6908FE-CF29-4DF8-8632-4B2DB3F2EEC0}" destId="{7A8810CE-58F6-4837-A12A-EB2410CE8049}" srcOrd="0" destOrd="0" presId="urn:microsoft.com/office/officeart/2008/layout/LinedList"/>
    <dgm:cxn modelId="{744CE217-1C32-4F15-8128-8250F28FF293}" srcId="{4F6908FE-CF29-4DF8-8632-4B2DB3F2EEC0}" destId="{C3D61933-6DA0-4FFF-8DCA-798C75D65C11}" srcOrd="1" destOrd="0" parTransId="{93932549-1C0E-47FE-BC5F-697DAA2ABFF2}" sibTransId="{01FB4F21-8925-4E79-AB46-5849ADA9F358}"/>
    <dgm:cxn modelId="{6CABF932-F4C8-46BD-9505-13F490E63112}" type="presOf" srcId="{549F61C6-AF57-42A7-B25C-FBF93D7271D2}" destId="{935BF013-044C-4724-84F7-84526CB4049D}" srcOrd="0" destOrd="0" presId="urn:microsoft.com/office/officeart/2008/layout/LinedList"/>
    <dgm:cxn modelId="{1FFC7941-BB50-4EAE-9789-196A4B47C5B2}" srcId="{4F6908FE-CF29-4DF8-8632-4B2DB3F2EEC0}" destId="{7B9DA695-E03B-4672-A7A7-7B9F7B13228B}" srcOrd="0" destOrd="0" parTransId="{223B50CE-EFDE-4E8B-9F04-DA03B6942503}" sibTransId="{64160835-14A9-456D-BDCB-64F65B0671CF}"/>
    <dgm:cxn modelId="{CA7AA44C-543D-4164-8E83-674C03D8ABB2}" type="presOf" srcId="{C3D61933-6DA0-4FFF-8DCA-798C75D65C11}" destId="{0287D665-ADEF-473B-80F4-873672B4F29C}" srcOrd="0" destOrd="0" presId="urn:microsoft.com/office/officeart/2008/layout/LinedList"/>
    <dgm:cxn modelId="{C91CE151-1531-4378-AA97-24E0667EE2C4}" type="presOf" srcId="{1741E948-69FD-4AEB-99F5-829362707125}" destId="{4BD5BB90-3F55-4ACE-BEED-59BC16A6AA87}" srcOrd="0" destOrd="0" presId="urn:microsoft.com/office/officeart/2008/layout/LinedList"/>
    <dgm:cxn modelId="{D6CCE37F-1B56-4CDC-840B-4EFB3FEF2B72}" srcId="{4F6908FE-CF29-4DF8-8632-4B2DB3F2EEC0}" destId="{3D5A8212-C1F7-4AEC-A9AF-C7F94339317D}" srcOrd="4" destOrd="0" parTransId="{CF921CFE-5342-4AB8-A063-7D40F50E5C55}" sibTransId="{1ADBC17C-C056-467D-B505-E865A9F5895E}"/>
    <dgm:cxn modelId="{0EE7D58A-CA0E-4B06-9DF6-93DEAD84039C}" srcId="{4F6908FE-CF29-4DF8-8632-4B2DB3F2EEC0}" destId="{549F61C6-AF57-42A7-B25C-FBF93D7271D2}" srcOrd="3" destOrd="0" parTransId="{4EA0A2F8-4D99-4FAC-AE9B-227C4C6C7616}" sibTransId="{B4496F59-26DA-422F-AA93-849BFB9F169B}"/>
    <dgm:cxn modelId="{86C275B2-79E3-41D9-9D82-0788944C88B2}" type="presOf" srcId="{3D5A8212-C1F7-4AEC-A9AF-C7F94339317D}" destId="{F72356E7-854A-4D43-948F-1413D803BE80}" srcOrd="0" destOrd="0" presId="urn:microsoft.com/office/officeart/2008/layout/LinedList"/>
    <dgm:cxn modelId="{FE4BA0C7-0225-4764-948F-BAAF1C226AA0}" srcId="{4F6908FE-CF29-4DF8-8632-4B2DB3F2EEC0}" destId="{1741E948-69FD-4AEB-99F5-829362707125}" srcOrd="2" destOrd="0" parTransId="{937AD488-3F24-4602-8D36-7E3B73CBBBF9}" sibTransId="{BCACDB3A-AC08-440E-847E-1A3B999A5042}"/>
    <dgm:cxn modelId="{5ECE14E4-6916-4C72-A9FC-FF926858B3CA}" type="presOf" srcId="{7B9DA695-E03B-4672-A7A7-7B9F7B13228B}" destId="{1D3FE110-37B9-4ED9-BD65-14B54E45A0E5}" srcOrd="0" destOrd="0" presId="urn:microsoft.com/office/officeart/2008/layout/LinedList"/>
    <dgm:cxn modelId="{896FE7F1-B210-4471-8952-BFF9EB1C5ED1}" type="presParOf" srcId="{7A8810CE-58F6-4837-A12A-EB2410CE8049}" destId="{3D736B13-B1BF-46E5-AD71-428536B16567}" srcOrd="0" destOrd="0" presId="urn:microsoft.com/office/officeart/2008/layout/LinedList"/>
    <dgm:cxn modelId="{91D84106-2915-44CA-8DF2-6A25D805D48A}" type="presParOf" srcId="{7A8810CE-58F6-4837-A12A-EB2410CE8049}" destId="{218E43DB-0753-449C-A31F-350A692FA060}" srcOrd="1" destOrd="0" presId="urn:microsoft.com/office/officeart/2008/layout/LinedList"/>
    <dgm:cxn modelId="{9E26FA3F-BD66-4146-A235-D1C4328328CC}" type="presParOf" srcId="{218E43DB-0753-449C-A31F-350A692FA060}" destId="{1D3FE110-37B9-4ED9-BD65-14B54E45A0E5}" srcOrd="0" destOrd="0" presId="urn:microsoft.com/office/officeart/2008/layout/LinedList"/>
    <dgm:cxn modelId="{7C2FD4ED-2840-4F22-8FDB-0CF11463BDBE}" type="presParOf" srcId="{218E43DB-0753-449C-A31F-350A692FA060}" destId="{A6C2B115-5FFC-4E30-AA98-CC498C0E04B4}" srcOrd="1" destOrd="0" presId="urn:microsoft.com/office/officeart/2008/layout/LinedList"/>
    <dgm:cxn modelId="{EA110E2D-6C93-436E-9C9B-0C2143428D9B}" type="presParOf" srcId="{7A8810CE-58F6-4837-A12A-EB2410CE8049}" destId="{3C32361C-3EF6-4559-8EE7-14229CE3DE81}" srcOrd="2" destOrd="0" presId="urn:microsoft.com/office/officeart/2008/layout/LinedList"/>
    <dgm:cxn modelId="{E2757D93-3ED5-4F48-B3CC-411DA970CA99}" type="presParOf" srcId="{7A8810CE-58F6-4837-A12A-EB2410CE8049}" destId="{97D6E610-8844-4438-A875-502594295BC2}" srcOrd="3" destOrd="0" presId="urn:microsoft.com/office/officeart/2008/layout/LinedList"/>
    <dgm:cxn modelId="{D003D140-94E7-481D-9595-AEC317451345}" type="presParOf" srcId="{97D6E610-8844-4438-A875-502594295BC2}" destId="{0287D665-ADEF-473B-80F4-873672B4F29C}" srcOrd="0" destOrd="0" presId="urn:microsoft.com/office/officeart/2008/layout/LinedList"/>
    <dgm:cxn modelId="{8C993C6E-1E21-4234-B273-3B4D649D513E}" type="presParOf" srcId="{97D6E610-8844-4438-A875-502594295BC2}" destId="{7F75B8C6-DBBE-4787-A755-8E63C394F185}" srcOrd="1" destOrd="0" presId="urn:microsoft.com/office/officeart/2008/layout/LinedList"/>
    <dgm:cxn modelId="{80659E6F-8A1A-47C7-9624-DBEA427368A9}" type="presParOf" srcId="{7A8810CE-58F6-4837-A12A-EB2410CE8049}" destId="{CD182EF8-09F9-4DC3-83BF-57F63D9F0807}" srcOrd="4" destOrd="0" presId="urn:microsoft.com/office/officeart/2008/layout/LinedList"/>
    <dgm:cxn modelId="{6B01C97F-C865-41F7-9F1F-7194ACDC346D}" type="presParOf" srcId="{7A8810CE-58F6-4837-A12A-EB2410CE8049}" destId="{D4BDAABC-CFC6-493B-B79B-C8B4ECE3EDE9}" srcOrd="5" destOrd="0" presId="urn:microsoft.com/office/officeart/2008/layout/LinedList"/>
    <dgm:cxn modelId="{03C3EE1F-6326-4072-9842-27CF59589CD3}" type="presParOf" srcId="{D4BDAABC-CFC6-493B-B79B-C8B4ECE3EDE9}" destId="{4BD5BB90-3F55-4ACE-BEED-59BC16A6AA87}" srcOrd="0" destOrd="0" presId="urn:microsoft.com/office/officeart/2008/layout/LinedList"/>
    <dgm:cxn modelId="{3CFA28E0-54FB-4270-84B3-0DCCCF0B0FA7}" type="presParOf" srcId="{D4BDAABC-CFC6-493B-B79B-C8B4ECE3EDE9}" destId="{2B8E3232-5552-41BE-B624-B9AEA9BF4324}" srcOrd="1" destOrd="0" presId="urn:microsoft.com/office/officeart/2008/layout/LinedList"/>
    <dgm:cxn modelId="{E550AF26-DA3D-49C5-943F-CDFF26F7CDFA}" type="presParOf" srcId="{7A8810CE-58F6-4837-A12A-EB2410CE8049}" destId="{F61AE9B5-05F0-4B71-8AE6-7A736EC51016}" srcOrd="6" destOrd="0" presId="urn:microsoft.com/office/officeart/2008/layout/LinedList"/>
    <dgm:cxn modelId="{0116DD60-FB7F-49D0-AC67-F21792531EBC}" type="presParOf" srcId="{7A8810CE-58F6-4837-A12A-EB2410CE8049}" destId="{E2E9BDAC-9AB8-48CA-B872-BB169C0933FF}" srcOrd="7" destOrd="0" presId="urn:microsoft.com/office/officeart/2008/layout/LinedList"/>
    <dgm:cxn modelId="{F3CB3F9A-AFB3-473C-806B-0C5E2FDE38CC}" type="presParOf" srcId="{E2E9BDAC-9AB8-48CA-B872-BB169C0933FF}" destId="{935BF013-044C-4724-84F7-84526CB4049D}" srcOrd="0" destOrd="0" presId="urn:microsoft.com/office/officeart/2008/layout/LinedList"/>
    <dgm:cxn modelId="{6BFE8B4C-3ED4-4FC2-BB7E-D08910B99BC2}" type="presParOf" srcId="{E2E9BDAC-9AB8-48CA-B872-BB169C0933FF}" destId="{B8C636FE-B2D7-4119-9D6C-6014E0BC8D89}" srcOrd="1" destOrd="0" presId="urn:microsoft.com/office/officeart/2008/layout/LinedList"/>
    <dgm:cxn modelId="{41CF66D8-852C-4F0C-BE18-B081D608A8C8}" type="presParOf" srcId="{7A8810CE-58F6-4837-A12A-EB2410CE8049}" destId="{4795AFDC-EB11-49BD-944B-47B9E4F4638D}" srcOrd="8" destOrd="0" presId="urn:microsoft.com/office/officeart/2008/layout/LinedList"/>
    <dgm:cxn modelId="{23F4B1EB-3503-405D-B466-C728522A4B58}" type="presParOf" srcId="{7A8810CE-58F6-4837-A12A-EB2410CE8049}" destId="{DBBB886F-FF2A-45F4-A86A-C4FBACCB2B84}" srcOrd="9" destOrd="0" presId="urn:microsoft.com/office/officeart/2008/layout/LinedList"/>
    <dgm:cxn modelId="{1BAAC5A0-DABF-4F94-9386-96ED80D6D707}" type="presParOf" srcId="{DBBB886F-FF2A-45F4-A86A-C4FBACCB2B84}" destId="{F72356E7-854A-4D43-948F-1413D803BE80}" srcOrd="0" destOrd="0" presId="urn:microsoft.com/office/officeart/2008/layout/LinedList"/>
    <dgm:cxn modelId="{08A8F02E-1101-4F20-977D-D317453C7BA1}" type="presParOf" srcId="{DBBB886F-FF2A-45F4-A86A-C4FBACCB2B84}" destId="{D22EBC17-71A1-416A-80C0-C0CBC2772C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BA12D8-D99D-4245-ABFA-46816B157B8F}" type="doc">
      <dgm:prSet loTypeId="urn:microsoft.com/office/officeart/2005/8/layout/cycle6" loCatId="cycle" qsTypeId="urn:microsoft.com/office/officeart/2005/8/quickstyle/simple3" qsCatId="simple" csTypeId="urn:microsoft.com/office/officeart/2005/8/colors/colorful2" csCatId="colorful"/>
      <dgm:spPr/>
      <dgm:t>
        <a:bodyPr/>
        <a:lstStyle/>
        <a:p>
          <a:endParaRPr lang="en-US"/>
        </a:p>
      </dgm:t>
    </dgm:pt>
    <dgm:pt modelId="{30854181-12D7-49BC-BD55-E492C4FC9026}">
      <dgm:prSet/>
      <dgm:spPr/>
      <dgm:t>
        <a:bodyPr/>
        <a:lstStyle/>
        <a:p>
          <a:r>
            <a:rPr lang="en-US"/>
            <a:t>Passion</a:t>
          </a:r>
        </a:p>
      </dgm:t>
    </dgm:pt>
    <dgm:pt modelId="{CBC53E2C-5CF5-4609-93DD-765B1F3C2B96}" type="parTrans" cxnId="{9C84D9CE-1AC8-4A78-AEA1-5CBAD45A0907}">
      <dgm:prSet/>
      <dgm:spPr/>
      <dgm:t>
        <a:bodyPr/>
        <a:lstStyle/>
        <a:p>
          <a:endParaRPr lang="en-US"/>
        </a:p>
      </dgm:t>
    </dgm:pt>
    <dgm:pt modelId="{81D8EDDC-23CA-4E8E-9B02-C3CFD53953C9}" type="sibTrans" cxnId="{9C84D9CE-1AC8-4A78-AEA1-5CBAD45A0907}">
      <dgm:prSet/>
      <dgm:spPr/>
      <dgm:t>
        <a:bodyPr/>
        <a:lstStyle/>
        <a:p>
          <a:endParaRPr lang="en-US"/>
        </a:p>
      </dgm:t>
    </dgm:pt>
    <dgm:pt modelId="{0DD215AD-63E3-400C-8E04-B55BB35137BE}">
      <dgm:prSet/>
      <dgm:spPr/>
      <dgm:t>
        <a:bodyPr/>
        <a:lstStyle/>
        <a:p>
          <a:r>
            <a:rPr lang="en-US"/>
            <a:t>Purpose</a:t>
          </a:r>
        </a:p>
      </dgm:t>
    </dgm:pt>
    <dgm:pt modelId="{B0CF1764-765A-4691-85EB-1BF1E8E42CC9}" type="parTrans" cxnId="{23A00F42-EC2D-418E-BC7F-C5C8BF037FCD}">
      <dgm:prSet/>
      <dgm:spPr/>
      <dgm:t>
        <a:bodyPr/>
        <a:lstStyle/>
        <a:p>
          <a:endParaRPr lang="en-US"/>
        </a:p>
      </dgm:t>
    </dgm:pt>
    <dgm:pt modelId="{E939EA56-C437-4BE7-9656-87C5A9493660}" type="sibTrans" cxnId="{23A00F42-EC2D-418E-BC7F-C5C8BF037FCD}">
      <dgm:prSet/>
      <dgm:spPr/>
      <dgm:t>
        <a:bodyPr/>
        <a:lstStyle/>
        <a:p>
          <a:endParaRPr lang="en-US"/>
        </a:p>
      </dgm:t>
    </dgm:pt>
    <dgm:pt modelId="{67564BF8-D835-42ED-9239-5D314B756F18}">
      <dgm:prSet/>
      <dgm:spPr/>
      <dgm:t>
        <a:bodyPr/>
        <a:lstStyle/>
        <a:p>
          <a:r>
            <a:rPr lang="en-US"/>
            <a:t>Persistence</a:t>
          </a:r>
        </a:p>
      </dgm:t>
    </dgm:pt>
    <dgm:pt modelId="{4A51D0E3-8DE1-46C5-AEB4-7E6C5270514B}" type="parTrans" cxnId="{9086EA1F-0B31-4795-8F1C-D41E0D1FA661}">
      <dgm:prSet/>
      <dgm:spPr/>
      <dgm:t>
        <a:bodyPr/>
        <a:lstStyle/>
        <a:p>
          <a:endParaRPr lang="en-US"/>
        </a:p>
      </dgm:t>
    </dgm:pt>
    <dgm:pt modelId="{F44DA5F7-2EAF-40A5-B77E-B37040682A3C}" type="sibTrans" cxnId="{9086EA1F-0B31-4795-8F1C-D41E0D1FA661}">
      <dgm:prSet/>
      <dgm:spPr/>
      <dgm:t>
        <a:bodyPr/>
        <a:lstStyle/>
        <a:p>
          <a:endParaRPr lang="en-US"/>
        </a:p>
      </dgm:t>
    </dgm:pt>
    <dgm:pt modelId="{588CC159-8FBA-4236-84CF-3C3477D456EE}" type="pres">
      <dgm:prSet presAssocID="{2ABA12D8-D99D-4245-ABFA-46816B157B8F}" presName="cycle" presStyleCnt="0">
        <dgm:presLayoutVars>
          <dgm:dir/>
          <dgm:resizeHandles val="exact"/>
        </dgm:presLayoutVars>
      </dgm:prSet>
      <dgm:spPr/>
    </dgm:pt>
    <dgm:pt modelId="{629F8F8D-8019-4B12-9715-92E1B5A34B2C}" type="pres">
      <dgm:prSet presAssocID="{30854181-12D7-49BC-BD55-E492C4FC9026}" presName="node" presStyleLbl="node1" presStyleIdx="0" presStyleCnt="3">
        <dgm:presLayoutVars>
          <dgm:bulletEnabled val="1"/>
        </dgm:presLayoutVars>
      </dgm:prSet>
      <dgm:spPr/>
    </dgm:pt>
    <dgm:pt modelId="{8E6CF79D-3C6E-4584-8892-3643FC535420}" type="pres">
      <dgm:prSet presAssocID="{30854181-12D7-49BC-BD55-E492C4FC9026}" presName="spNode" presStyleCnt="0"/>
      <dgm:spPr/>
    </dgm:pt>
    <dgm:pt modelId="{BC396A99-0C0D-4E23-B33A-A1DA88DC277B}" type="pres">
      <dgm:prSet presAssocID="{81D8EDDC-23CA-4E8E-9B02-C3CFD53953C9}" presName="sibTrans" presStyleLbl="sibTrans1D1" presStyleIdx="0" presStyleCnt="3"/>
      <dgm:spPr/>
    </dgm:pt>
    <dgm:pt modelId="{633C9A68-6092-4518-B95B-CF3CC79E981B}" type="pres">
      <dgm:prSet presAssocID="{0DD215AD-63E3-400C-8E04-B55BB35137BE}" presName="node" presStyleLbl="node1" presStyleIdx="1" presStyleCnt="3">
        <dgm:presLayoutVars>
          <dgm:bulletEnabled val="1"/>
        </dgm:presLayoutVars>
      </dgm:prSet>
      <dgm:spPr/>
    </dgm:pt>
    <dgm:pt modelId="{C60ABBB5-67D1-4790-9E2D-B7B70694D38F}" type="pres">
      <dgm:prSet presAssocID="{0DD215AD-63E3-400C-8E04-B55BB35137BE}" presName="spNode" presStyleCnt="0"/>
      <dgm:spPr/>
    </dgm:pt>
    <dgm:pt modelId="{9B507DDC-9913-4DDF-BF8F-29D768233FD6}" type="pres">
      <dgm:prSet presAssocID="{E939EA56-C437-4BE7-9656-87C5A9493660}" presName="sibTrans" presStyleLbl="sibTrans1D1" presStyleIdx="1" presStyleCnt="3"/>
      <dgm:spPr/>
    </dgm:pt>
    <dgm:pt modelId="{5CE9FFF5-6F53-42EF-AF73-47A335806EB4}" type="pres">
      <dgm:prSet presAssocID="{67564BF8-D835-42ED-9239-5D314B756F18}" presName="node" presStyleLbl="node1" presStyleIdx="2" presStyleCnt="3">
        <dgm:presLayoutVars>
          <dgm:bulletEnabled val="1"/>
        </dgm:presLayoutVars>
      </dgm:prSet>
      <dgm:spPr/>
    </dgm:pt>
    <dgm:pt modelId="{BA0C4130-E4CC-4A55-9148-4AF9D2F752BB}" type="pres">
      <dgm:prSet presAssocID="{67564BF8-D835-42ED-9239-5D314B756F18}" presName="spNode" presStyleCnt="0"/>
      <dgm:spPr/>
    </dgm:pt>
    <dgm:pt modelId="{F957E203-267D-4B28-9CB4-6C0FEF76818D}" type="pres">
      <dgm:prSet presAssocID="{F44DA5F7-2EAF-40A5-B77E-B37040682A3C}" presName="sibTrans" presStyleLbl="sibTrans1D1" presStyleIdx="2" presStyleCnt="3"/>
      <dgm:spPr/>
    </dgm:pt>
  </dgm:ptLst>
  <dgm:cxnLst>
    <dgm:cxn modelId="{9086EA1F-0B31-4795-8F1C-D41E0D1FA661}" srcId="{2ABA12D8-D99D-4245-ABFA-46816B157B8F}" destId="{67564BF8-D835-42ED-9239-5D314B756F18}" srcOrd="2" destOrd="0" parTransId="{4A51D0E3-8DE1-46C5-AEB4-7E6C5270514B}" sibTransId="{F44DA5F7-2EAF-40A5-B77E-B37040682A3C}"/>
    <dgm:cxn modelId="{1803282F-CED8-4BE1-B4BD-078D7CCEC7E5}" type="presOf" srcId="{0DD215AD-63E3-400C-8E04-B55BB35137BE}" destId="{633C9A68-6092-4518-B95B-CF3CC79E981B}" srcOrd="0" destOrd="0" presId="urn:microsoft.com/office/officeart/2005/8/layout/cycle6"/>
    <dgm:cxn modelId="{7AED6530-5A2B-4463-9813-BEAEDB5871F3}" type="presOf" srcId="{E939EA56-C437-4BE7-9656-87C5A9493660}" destId="{9B507DDC-9913-4DDF-BF8F-29D768233FD6}" srcOrd="0" destOrd="0" presId="urn:microsoft.com/office/officeart/2005/8/layout/cycle6"/>
    <dgm:cxn modelId="{64A2A43C-BFD2-4B9C-AFC5-D4BF68B0C21B}" type="presOf" srcId="{30854181-12D7-49BC-BD55-E492C4FC9026}" destId="{629F8F8D-8019-4B12-9715-92E1B5A34B2C}" srcOrd="0" destOrd="0" presId="urn:microsoft.com/office/officeart/2005/8/layout/cycle6"/>
    <dgm:cxn modelId="{23A00F42-EC2D-418E-BC7F-C5C8BF037FCD}" srcId="{2ABA12D8-D99D-4245-ABFA-46816B157B8F}" destId="{0DD215AD-63E3-400C-8E04-B55BB35137BE}" srcOrd="1" destOrd="0" parTransId="{B0CF1764-765A-4691-85EB-1BF1E8E42CC9}" sibTransId="{E939EA56-C437-4BE7-9656-87C5A9493660}"/>
    <dgm:cxn modelId="{F88CC150-CFC2-4495-9BAB-FEB521CD5BF6}" type="presOf" srcId="{2ABA12D8-D99D-4245-ABFA-46816B157B8F}" destId="{588CC159-8FBA-4236-84CF-3C3477D456EE}" srcOrd="0" destOrd="0" presId="urn:microsoft.com/office/officeart/2005/8/layout/cycle6"/>
    <dgm:cxn modelId="{77675189-AE03-47ED-B6E3-A746CA03C418}" type="presOf" srcId="{81D8EDDC-23CA-4E8E-9B02-C3CFD53953C9}" destId="{BC396A99-0C0D-4E23-B33A-A1DA88DC277B}" srcOrd="0" destOrd="0" presId="urn:microsoft.com/office/officeart/2005/8/layout/cycle6"/>
    <dgm:cxn modelId="{63629A99-BC12-4C22-A19C-4876A802D7E3}" type="presOf" srcId="{F44DA5F7-2EAF-40A5-B77E-B37040682A3C}" destId="{F957E203-267D-4B28-9CB4-6C0FEF76818D}" srcOrd="0" destOrd="0" presId="urn:microsoft.com/office/officeart/2005/8/layout/cycle6"/>
    <dgm:cxn modelId="{9C84D9CE-1AC8-4A78-AEA1-5CBAD45A0907}" srcId="{2ABA12D8-D99D-4245-ABFA-46816B157B8F}" destId="{30854181-12D7-49BC-BD55-E492C4FC9026}" srcOrd="0" destOrd="0" parTransId="{CBC53E2C-5CF5-4609-93DD-765B1F3C2B96}" sibTransId="{81D8EDDC-23CA-4E8E-9B02-C3CFD53953C9}"/>
    <dgm:cxn modelId="{C93562FF-F922-44ED-8C69-634E7144BA54}" type="presOf" srcId="{67564BF8-D835-42ED-9239-5D314B756F18}" destId="{5CE9FFF5-6F53-42EF-AF73-47A335806EB4}" srcOrd="0" destOrd="0" presId="urn:microsoft.com/office/officeart/2005/8/layout/cycle6"/>
    <dgm:cxn modelId="{F8F47DF0-31BC-49E5-B6C1-F8939E53E958}" type="presParOf" srcId="{588CC159-8FBA-4236-84CF-3C3477D456EE}" destId="{629F8F8D-8019-4B12-9715-92E1B5A34B2C}" srcOrd="0" destOrd="0" presId="urn:microsoft.com/office/officeart/2005/8/layout/cycle6"/>
    <dgm:cxn modelId="{B8819055-39D6-4339-82C9-82CE4DB7622F}" type="presParOf" srcId="{588CC159-8FBA-4236-84CF-3C3477D456EE}" destId="{8E6CF79D-3C6E-4584-8892-3643FC535420}" srcOrd="1" destOrd="0" presId="urn:microsoft.com/office/officeart/2005/8/layout/cycle6"/>
    <dgm:cxn modelId="{5D5332B3-6E50-4125-8A14-D48D4ABF49AA}" type="presParOf" srcId="{588CC159-8FBA-4236-84CF-3C3477D456EE}" destId="{BC396A99-0C0D-4E23-B33A-A1DA88DC277B}" srcOrd="2" destOrd="0" presId="urn:microsoft.com/office/officeart/2005/8/layout/cycle6"/>
    <dgm:cxn modelId="{69085E9E-BB25-4FC3-80B1-8B9300020988}" type="presParOf" srcId="{588CC159-8FBA-4236-84CF-3C3477D456EE}" destId="{633C9A68-6092-4518-B95B-CF3CC79E981B}" srcOrd="3" destOrd="0" presId="urn:microsoft.com/office/officeart/2005/8/layout/cycle6"/>
    <dgm:cxn modelId="{456C6C51-2EF6-4B9E-A233-CDEFC27C3F3E}" type="presParOf" srcId="{588CC159-8FBA-4236-84CF-3C3477D456EE}" destId="{C60ABBB5-67D1-4790-9E2D-B7B70694D38F}" srcOrd="4" destOrd="0" presId="urn:microsoft.com/office/officeart/2005/8/layout/cycle6"/>
    <dgm:cxn modelId="{8216B102-C23D-4608-ACBB-0431E9886E46}" type="presParOf" srcId="{588CC159-8FBA-4236-84CF-3C3477D456EE}" destId="{9B507DDC-9913-4DDF-BF8F-29D768233FD6}" srcOrd="5" destOrd="0" presId="urn:microsoft.com/office/officeart/2005/8/layout/cycle6"/>
    <dgm:cxn modelId="{A6629E0B-67ED-4F01-B2D9-8507FAF8BD56}" type="presParOf" srcId="{588CC159-8FBA-4236-84CF-3C3477D456EE}" destId="{5CE9FFF5-6F53-42EF-AF73-47A335806EB4}" srcOrd="6" destOrd="0" presId="urn:microsoft.com/office/officeart/2005/8/layout/cycle6"/>
    <dgm:cxn modelId="{F331A768-7957-4F07-AD9F-F00264BCCCF4}" type="presParOf" srcId="{588CC159-8FBA-4236-84CF-3C3477D456EE}" destId="{BA0C4130-E4CC-4A55-9148-4AF9D2F752BB}" srcOrd="7" destOrd="0" presId="urn:microsoft.com/office/officeart/2005/8/layout/cycle6"/>
    <dgm:cxn modelId="{B652BE81-0474-4A3B-8181-8591A3F10176}" type="presParOf" srcId="{588CC159-8FBA-4236-84CF-3C3477D456EE}" destId="{F957E203-267D-4B28-9CB4-6C0FEF76818D}" srcOrd="8"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F0F9B0-D27F-4653-91F1-9E89FC8C6E4E}"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0956B198-4786-49FA-9CC3-8A4FC9EB0BE6}">
      <dgm:prSet/>
      <dgm:spPr/>
      <dgm:t>
        <a:bodyPr/>
        <a:lstStyle/>
        <a:p>
          <a:r>
            <a:rPr lang="en-US"/>
            <a:t>Plan</a:t>
          </a:r>
        </a:p>
      </dgm:t>
    </dgm:pt>
    <dgm:pt modelId="{C340DB90-E1D3-4148-B4A4-618014CFB7A1}" type="parTrans" cxnId="{C8D882F6-8D97-40C5-96A2-AAC7D03C9F8D}">
      <dgm:prSet/>
      <dgm:spPr/>
      <dgm:t>
        <a:bodyPr/>
        <a:lstStyle/>
        <a:p>
          <a:endParaRPr lang="en-US"/>
        </a:p>
      </dgm:t>
    </dgm:pt>
    <dgm:pt modelId="{485DAE23-950A-47F7-9EEB-F14C7131928E}" type="sibTrans" cxnId="{C8D882F6-8D97-40C5-96A2-AAC7D03C9F8D}">
      <dgm:prSet/>
      <dgm:spPr/>
      <dgm:t>
        <a:bodyPr/>
        <a:lstStyle/>
        <a:p>
          <a:endParaRPr lang="en-US"/>
        </a:p>
      </dgm:t>
    </dgm:pt>
    <dgm:pt modelId="{9DB651DF-FD52-4C82-95E0-E141F11123FA}">
      <dgm:prSet/>
      <dgm:spPr/>
      <dgm:t>
        <a:bodyPr/>
        <a:lstStyle/>
        <a:p>
          <a:r>
            <a:rPr lang="en-US"/>
            <a:t>Execute</a:t>
          </a:r>
        </a:p>
      </dgm:t>
    </dgm:pt>
    <dgm:pt modelId="{B7292AD4-E4B1-4EE2-99E4-C63BA496313F}" type="parTrans" cxnId="{3DAB1B1B-1B80-48ED-AC26-79CECDD269C8}">
      <dgm:prSet/>
      <dgm:spPr/>
      <dgm:t>
        <a:bodyPr/>
        <a:lstStyle/>
        <a:p>
          <a:endParaRPr lang="en-US"/>
        </a:p>
      </dgm:t>
    </dgm:pt>
    <dgm:pt modelId="{00DE5FE2-DBA5-4566-AD54-1E3D16C0FF97}" type="sibTrans" cxnId="{3DAB1B1B-1B80-48ED-AC26-79CECDD269C8}">
      <dgm:prSet/>
      <dgm:spPr/>
      <dgm:t>
        <a:bodyPr/>
        <a:lstStyle/>
        <a:p>
          <a:endParaRPr lang="en-US"/>
        </a:p>
      </dgm:t>
    </dgm:pt>
    <dgm:pt modelId="{C3752867-5289-4D25-8314-436F7DC443BD}">
      <dgm:prSet/>
      <dgm:spPr/>
      <dgm:t>
        <a:bodyPr/>
        <a:lstStyle/>
        <a:p>
          <a:r>
            <a:rPr lang="en-US"/>
            <a:t>Reassess Plan</a:t>
          </a:r>
        </a:p>
      </dgm:t>
    </dgm:pt>
    <dgm:pt modelId="{C4B81A05-0982-43C8-B91D-D1BC6995B717}" type="parTrans" cxnId="{1B8498AC-FD48-4B25-83F9-5A855DB750AC}">
      <dgm:prSet/>
      <dgm:spPr/>
      <dgm:t>
        <a:bodyPr/>
        <a:lstStyle/>
        <a:p>
          <a:endParaRPr lang="en-US"/>
        </a:p>
      </dgm:t>
    </dgm:pt>
    <dgm:pt modelId="{BCDED25D-B20A-446C-8D34-A6164559AA9B}" type="sibTrans" cxnId="{1B8498AC-FD48-4B25-83F9-5A855DB750AC}">
      <dgm:prSet/>
      <dgm:spPr/>
      <dgm:t>
        <a:bodyPr/>
        <a:lstStyle/>
        <a:p>
          <a:endParaRPr lang="en-US"/>
        </a:p>
      </dgm:t>
    </dgm:pt>
    <dgm:pt modelId="{8F08F374-3014-4456-B95A-EA21B44BCE46}">
      <dgm:prSet/>
      <dgm:spPr/>
      <dgm:t>
        <a:bodyPr/>
        <a:lstStyle/>
        <a:p>
          <a:r>
            <a:rPr lang="en-US"/>
            <a:t>Execute</a:t>
          </a:r>
        </a:p>
      </dgm:t>
    </dgm:pt>
    <dgm:pt modelId="{2EA0144D-F9F7-404B-A24F-5F8D70BAD345}" type="parTrans" cxnId="{EA18BC4F-15D4-49BA-A044-CC7FB1F902CB}">
      <dgm:prSet/>
      <dgm:spPr/>
      <dgm:t>
        <a:bodyPr/>
        <a:lstStyle/>
        <a:p>
          <a:endParaRPr lang="en-US"/>
        </a:p>
      </dgm:t>
    </dgm:pt>
    <dgm:pt modelId="{3CAA9665-6198-4629-B63A-4CD6A7DABAC7}" type="sibTrans" cxnId="{EA18BC4F-15D4-49BA-A044-CC7FB1F902CB}">
      <dgm:prSet/>
      <dgm:spPr/>
      <dgm:t>
        <a:bodyPr/>
        <a:lstStyle/>
        <a:p>
          <a:endParaRPr lang="en-US"/>
        </a:p>
      </dgm:t>
    </dgm:pt>
    <dgm:pt modelId="{51A4A8D9-9238-40F9-96E6-5458A7B2FB4D}" type="pres">
      <dgm:prSet presAssocID="{1FF0F9B0-D27F-4653-91F1-9E89FC8C6E4E}" presName="linear" presStyleCnt="0">
        <dgm:presLayoutVars>
          <dgm:animLvl val="lvl"/>
          <dgm:resizeHandles val="exact"/>
        </dgm:presLayoutVars>
      </dgm:prSet>
      <dgm:spPr/>
    </dgm:pt>
    <dgm:pt modelId="{8C26B4CF-A092-4EBF-A9EE-9D04CECE5FBE}" type="pres">
      <dgm:prSet presAssocID="{0956B198-4786-49FA-9CC3-8A4FC9EB0BE6}" presName="parentText" presStyleLbl="node1" presStyleIdx="0" presStyleCnt="4">
        <dgm:presLayoutVars>
          <dgm:chMax val="0"/>
          <dgm:bulletEnabled val="1"/>
        </dgm:presLayoutVars>
      </dgm:prSet>
      <dgm:spPr/>
    </dgm:pt>
    <dgm:pt modelId="{388E2420-56EC-4F91-816F-861EA23E73AC}" type="pres">
      <dgm:prSet presAssocID="{485DAE23-950A-47F7-9EEB-F14C7131928E}" presName="spacer" presStyleCnt="0"/>
      <dgm:spPr/>
    </dgm:pt>
    <dgm:pt modelId="{8C4D53A4-2614-4105-9DA5-67EA4CF5830A}" type="pres">
      <dgm:prSet presAssocID="{9DB651DF-FD52-4C82-95E0-E141F11123FA}" presName="parentText" presStyleLbl="node1" presStyleIdx="1" presStyleCnt="4">
        <dgm:presLayoutVars>
          <dgm:chMax val="0"/>
          <dgm:bulletEnabled val="1"/>
        </dgm:presLayoutVars>
      </dgm:prSet>
      <dgm:spPr/>
    </dgm:pt>
    <dgm:pt modelId="{6F448C9C-FE12-47FD-ADC3-418D432BFDD5}" type="pres">
      <dgm:prSet presAssocID="{00DE5FE2-DBA5-4566-AD54-1E3D16C0FF97}" presName="spacer" presStyleCnt="0"/>
      <dgm:spPr/>
    </dgm:pt>
    <dgm:pt modelId="{6EFFAAA0-A5C5-4225-875B-41E522D757F7}" type="pres">
      <dgm:prSet presAssocID="{C3752867-5289-4D25-8314-436F7DC443BD}" presName="parentText" presStyleLbl="node1" presStyleIdx="2" presStyleCnt="4">
        <dgm:presLayoutVars>
          <dgm:chMax val="0"/>
          <dgm:bulletEnabled val="1"/>
        </dgm:presLayoutVars>
      </dgm:prSet>
      <dgm:spPr/>
    </dgm:pt>
    <dgm:pt modelId="{354101B2-EE3B-417D-92BE-1BDAA0E5443E}" type="pres">
      <dgm:prSet presAssocID="{BCDED25D-B20A-446C-8D34-A6164559AA9B}" presName="spacer" presStyleCnt="0"/>
      <dgm:spPr/>
    </dgm:pt>
    <dgm:pt modelId="{D2195154-B061-43F1-A8AE-BD635A9DE99F}" type="pres">
      <dgm:prSet presAssocID="{8F08F374-3014-4456-B95A-EA21B44BCE46}" presName="parentText" presStyleLbl="node1" presStyleIdx="3" presStyleCnt="4">
        <dgm:presLayoutVars>
          <dgm:chMax val="0"/>
          <dgm:bulletEnabled val="1"/>
        </dgm:presLayoutVars>
      </dgm:prSet>
      <dgm:spPr/>
    </dgm:pt>
  </dgm:ptLst>
  <dgm:cxnLst>
    <dgm:cxn modelId="{3DAB1B1B-1B80-48ED-AC26-79CECDD269C8}" srcId="{1FF0F9B0-D27F-4653-91F1-9E89FC8C6E4E}" destId="{9DB651DF-FD52-4C82-95E0-E141F11123FA}" srcOrd="1" destOrd="0" parTransId="{B7292AD4-E4B1-4EE2-99E4-C63BA496313F}" sibTransId="{00DE5FE2-DBA5-4566-AD54-1E3D16C0FF97}"/>
    <dgm:cxn modelId="{F7FE9D62-02D1-455B-9A46-9FC6922856E9}" type="presOf" srcId="{C3752867-5289-4D25-8314-436F7DC443BD}" destId="{6EFFAAA0-A5C5-4225-875B-41E522D757F7}" srcOrd="0" destOrd="0" presId="urn:microsoft.com/office/officeart/2005/8/layout/vList2"/>
    <dgm:cxn modelId="{EA18BC4F-15D4-49BA-A044-CC7FB1F902CB}" srcId="{1FF0F9B0-D27F-4653-91F1-9E89FC8C6E4E}" destId="{8F08F374-3014-4456-B95A-EA21B44BCE46}" srcOrd="3" destOrd="0" parTransId="{2EA0144D-F9F7-404B-A24F-5F8D70BAD345}" sibTransId="{3CAA9665-6198-4629-B63A-4CD6A7DABAC7}"/>
    <dgm:cxn modelId="{3B7A4D7D-9228-4769-B56C-77BA4EE5D1AB}" type="presOf" srcId="{0956B198-4786-49FA-9CC3-8A4FC9EB0BE6}" destId="{8C26B4CF-A092-4EBF-A9EE-9D04CECE5FBE}" srcOrd="0" destOrd="0" presId="urn:microsoft.com/office/officeart/2005/8/layout/vList2"/>
    <dgm:cxn modelId="{1B8498AC-FD48-4B25-83F9-5A855DB750AC}" srcId="{1FF0F9B0-D27F-4653-91F1-9E89FC8C6E4E}" destId="{C3752867-5289-4D25-8314-436F7DC443BD}" srcOrd="2" destOrd="0" parTransId="{C4B81A05-0982-43C8-B91D-D1BC6995B717}" sibTransId="{BCDED25D-B20A-446C-8D34-A6164559AA9B}"/>
    <dgm:cxn modelId="{652A2AAE-D42E-421E-BD07-C7519F4990E8}" type="presOf" srcId="{1FF0F9B0-D27F-4653-91F1-9E89FC8C6E4E}" destId="{51A4A8D9-9238-40F9-96E6-5458A7B2FB4D}" srcOrd="0" destOrd="0" presId="urn:microsoft.com/office/officeart/2005/8/layout/vList2"/>
    <dgm:cxn modelId="{69C634D0-AB64-49FC-A44D-8B89907BE367}" type="presOf" srcId="{8F08F374-3014-4456-B95A-EA21B44BCE46}" destId="{D2195154-B061-43F1-A8AE-BD635A9DE99F}" srcOrd="0" destOrd="0" presId="urn:microsoft.com/office/officeart/2005/8/layout/vList2"/>
    <dgm:cxn modelId="{84446AD8-4513-41A0-B9AD-5EFF42D8149B}" type="presOf" srcId="{9DB651DF-FD52-4C82-95E0-E141F11123FA}" destId="{8C4D53A4-2614-4105-9DA5-67EA4CF5830A}" srcOrd="0" destOrd="0" presId="urn:microsoft.com/office/officeart/2005/8/layout/vList2"/>
    <dgm:cxn modelId="{C8D882F6-8D97-40C5-96A2-AAC7D03C9F8D}" srcId="{1FF0F9B0-D27F-4653-91F1-9E89FC8C6E4E}" destId="{0956B198-4786-49FA-9CC3-8A4FC9EB0BE6}" srcOrd="0" destOrd="0" parTransId="{C340DB90-E1D3-4148-B4A4-618014CFB7A1}" sibTransId="{485DAE23-950A-47F7-9EEB-F14C7131928E}"/>
    <dgm:cxn modelId="{421A45EA-D7D6-4E46-AC1D-DA5E7C5B589B}" type="presParOf" srcId="{51A4A8D9-9238-40F9-96E6-5458A7B2FB4D}" destId="{8C26B4CF-A092-4EBF-A9EE-9D04CECE5FBE}" srcOrd="0" destOrd="0" presId="urn:microsoft.com/office/officeart/2005/8/layout/vList2"/>
    <dgm:cxn modelId="{2423F883-1644-40DC-8F83-C34A0DD7AF61}" type="presParOf" srcId="{51A4A8D9-9238-40F9-96E6-5458A7B2FB4D}" destId="{388E2420-56EC-4F91-816F-861EA23E73AC}" srcOrd="1" destOrd="0" presId="urn:microsoft.com/office/officeart/2005/8/layout/vList2"/>
    <dgm:cxn modelId="{5EA61F05-9DD4-45F1-93EB-E9EAD8372270}" type="presParOf" srcId="{51A4A8D9-9238-40F9-96E6-5458A7B2FB4D}" destId="{8C4D53A4-2614-4105-9DA5-67EA4CF5830A}" srcOrd="2" destOrd="0" presId="urn:microsoft.com/office/officeart/2005/8/layout/vList2"/>
    <dgm:cxn modelId="{D5748B93-4A2C-4273-BC9D-E812F8D7E06E}" type="presParOf" srcId="{51A4A8D9-9238-40F9-96E6-5458A7B2FB4D}" destId="{6F448C9C-FE12-47FD-ADC3-418D432BFDD5}" srcOrd="3" destOrd="0" presId="urn:microsoft.com/office/officeart/2005/8/layout/vList2"/>
    <dgm:cxn modelId="{D6929FE9-02BB-43E5-B3FD-D74B286976B0}" type="presParOf" srcId="{51A4A8D9-9238-40F9-96E6-5458A7B2FB4D}" destId="{6EFFAAA0-A5C5-4225-875B-41E522D757F7}" srcOrd="4" destOrd="0" presId="urn:microsoft.com/office/officeart/2005/8/layout/vList2"/>
    <dgm:cxn modelId="{734B391B-BF77-4C6E-BA45-90CB40330737}" type="presParOf" srcId="{51A4A8D9-9238-40F9-96E6-5458A7B2FB4D}" destId="{354101B2-EE3B-417D-92BE-1BDAA0E5443E}" srcOrd="5" destOrd="0" presId="urn:microsoft.com/office/officeart/2005/8/layout/vList2"/>
    <dgm:cxn modelId="{3D4F20F8-7A12-4316-B8D0-9091A1EBE027}" type="presParOf" srcId="{51A4A8D9-9238-40F9-96E6-5458A7B2FB4D}" destId="{D2195154-B061-43F1-A8AE-BD635A9DE99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76C861-E8DF-4C57-A8AE-F1D34320E1DF}" type="doc">
      <dgm:prSet loTypeId="urn:microsoft.com/office/officeart/2005/8/layout/cycle8" loCatId="cycle" qsTypeId="urn:microsoft.com/office/officeart/2005/8/quickstyle/simple1" qsCatId="simple" csTypeId="urn:microsoft.com/office/officeart/2005/8/colors/accent1_2" csCatId="accent1" phldr="1"/>
      <dgm:spPr/>
    </dgm:pt>
    <dgm:pt modelId="{5F2ECDA0-0F3D-4C67-AE9E-FDBBC1CD9471}">
      <dgm:prSet phldrT="[Text]"/>
      <dgm:spPr/>
      <dgm:t>
        <a:bodyPr/>
        <a:lstStyle/>
        <a:p>
          <a:r>
            <a:rPr lang="en-US" dirty="0"/>
            <a:t>Overthinking</a:t>
          </a:r>
        </a:p>
      </dgm:t>
    </dgm:pt>
    <dgm:pt modelId="{C2C4BDCA-A188-4D79-B17D-E71D73E5DDA4}" type="parTrans" cxnId="{8988D9B6-1CE5-47B8-980D-957CE9F5E899}">
      <dgm:prSet/>
      <dgm:spPr/>
      <dgm:t>
        <a:bodyPr/>
        <a:lstStyle/>
        <a:p>
          <a:endParaRPr lang="en-US"/>
        </a:p>
      </dgm:t>
    </dgm:pt>
    <dgm:pt modelId="{88722F6D-8EDD-40D2-808E-F7F87BAF0012}" type="sibTrans" cxnId="{8988D9B6-1CE5-47B8-980D-957CE9F5E899}">
      <dgm:prSet/>
      <dgm:spPr/>
      <dgm:t>
        <a:bodyPr/>
        <a:lstStyle/>
        <a:p>
          <a:endParaRPr lang="en-US"/>
        </a:p>
      </dgm:t>
    </dgm:pt>
    <dgm:pt modelId="{24A214EE-9328-437D-9C42-E526B47D04F8}">
      <dgm:prSet phldrT="[Text]"/>
      <dgm:spPr/>
      <dgm:t>
        <a:bodyPr/>
        <a:lstStyle/>
        <a:p>
          <a:r>
            <a:rPr lang="en-US" dirty="0"/>
            <a:t>Inhibition of emotions</a:t>
          </a:r>
        </a:p>
      </dgm:t>
    </dgm:pt>
    <dgm:pt modelId="{114B24F8-D892-4F5C-B053-384179FB5FB8}" type="parTrans" cxnId="{6BDA0AA2-6C79-4DC4-AE1E-43CBAB582925}">
      <dgm:prSet/>
      <dgm:spPr/>
      <dgm:t>
        <a:bodyPr/>
        <a:lstStyle/>
        <a:p>
          <a:endParaRPr lang="en-US"/>
        </a:p>
      </dgm:t>
    </dgm:pt>
    <dgm:pt modelId="{6A05A191-1CF3-4194-AC6C-0164F4358AC4}" type="sibTrans" cxnId="{6BDA0AA2-6C79-4DC4-AE1E-43CBAB582925}">
      <dgm:prSet/>
      <dgm:spPr/>
      <dgm:t>
        <a:bodyPr/>
        <a:lstStyle/>
        <a:p>
          <a:endParaRPr lang="en-US"/>
        </a:p>
      </dgm:t>
    </dgm:pt>
    <dgm:pt modelId="{2DB17A86-A320-4687-9CD8-8F140E9F05FA}">
      <dgm:prSet phldrT="[Text]"/>
      <dgm:spPr/>
      <dgm:t>
        <a:bodyPr/>
        <a:lstStyle/>
        <a:p>
          <a:r>
            <a:rPr lang="en-US" dirty="0"/>
            <a:t>Avoidance of negative outcomes</a:t>
          </a:r>
        </a:p>
      </dgm:t>
    </dgm:pt>
    <dgm:pt modelId="{25A940B0-52A6-470E-8155-B664543451BC}" type="parTrans" cxnId="{28F43C23-516D-4DE4-9A18-9CCAE4FB3CE3}">
      <dgm:prSet/>
      <dgm:spPr/>
      <dgm:t>
        <a:bodyPr/>
        <a:lstStyle/>
        <a:p>
          <a:endParaRPr lang="en-US"/>
        </a:p>
      </dgm:t>
    </dgm:pt>
    <dgm:pt modelId="{74B25031-69FD-4641-97A9-BB68E1C34561}" type="sibTrans" cxnId="{28F43C23-516D-4DE4-9A18-9CCAE4FB3CE3}">
      <dgm:prSet/>
      <dgm:spPr/>
      <dgm:t>
        <a:bodyPr/>
        <a:lstStyle/>
        <a:p>
          <a:endParaRPr lang="en-US"/>
        </a:p>
      </dgm:t>
    </dgm:pt>
    <dgm:pt modelId="{E044F139-BD25-4CDC-B5D4-3EBBE7064EA4}" type="pres">
      <dgm:prSet presAssocID="{DA76C861-E8DF-4C57-A8AE-F1D34320E1DF}" presName="compositeShape" presStyleCnt="0">
        <dgm:presLayoutVars>
          <dgm:chMax val="7"/>
          <dgm:dir/>
          <dgm:resizeHandles val="exact"/>
        </dgm:presLayoutVars>
      </dgm:prSet>
      <dgm:spPr/>
    </dgm:pt>
    <dgm:pt modelId="{DA8E3024-DC46-4989-B969-4D2B721D0C9C}" type="pres">
      <dgm:prSet presAssocID="{DA76C861-E8DF-4C57-A8AE-F1D34320E1DF}" presName="wedge1" presStyleLbl="node1" presStyleIdx="0" presStyleCnt="3"/>
      <dgm:spPr/>
    </dgm:pt>
    <dgm:pt modelId="{6CAC9644-C299-4840-9279-0A3880A7D145}" type="pres">
      <dgm:prSet presAssocID="{DA76C861-E8DF-4C57-A8AE-F1D34320E1DF}" presName="dummy1a" presStyleCnt="0"/>
      <dgm:spPr/>
    </dgm:pt>
    <dgm:pt modelId="{C39B7712-386D-4F96-9DD7-EC61AE81D7F0}" type="pres">
      <dgm:prSet presAssocID="{DA76C861-E8DF-4C57-A8AE-F1D34320E1DF}" presName="dummy1b" presStyleCnt="0"/>
      <dgm:spPr/>
    </dgm:pt>
    <dgm:pt modelId="{3F9A7D65-FC55-447F-A647-9BF7E71FB14D}" type="pres">
      <dgm:prSet presAssocID="{DA76C861-E8DF-4C57-A8AE-F1D34320E1DF}" presName="wedge1Tx" presStyleLbl="node1" presStyleIdx="0" presStyleCnt="3">
        <dgm:presLayoutVars>
          <dgm:chMax val="0"/>
          <dgm:chPref val="0"/>
          <dgm:bulletEnabled val="1"/>
        </dgm:presLayoutVars>
      </dgm:prSet>
      <dgm:spPr/>
    </dgm:pt>
    <dgm:pt modelId="{385AF362-4B95-407E-B7CD-C3D513E8049A}" type="pres">
      <dgm:prSet presAssocID="{DA76C861-E8DF-4C57-A8AE-F1D34320E1DF}" presName="wedge2" presStyleLbl="node1" presStyleIdx="1" presStyleCnt="3"/>
      <dgm:spPr/>
    </dgm:pt>
    <dgm:pt modelId="{B615F4AF-9B20-4509-87EC-FFBED4BB820C}" type="pres">
      <dgm:prSet presAssocID="{DA76C861-E8DF-4C57-A8AE-F1D34320E1DF}" presName="dummy2a" presStyleCnt="0"/>
      <dgm:spPr/>
    </dgm:pt>
    <dgm:pt modelId="{822F2E15-6D83-40C1-B2EF-C2B133179CF5}" type="pres">
      <dgm:prSet presAssocID="{DA76C861-E8DF-4C57-A8AE-F1D34320E1DF}" presName="dummy2b" presStyleCnt="0"/>
      <dgm:spPr/>
    </dgm:pt>
    <dgm:pt modelId="{61007754-D579-419A-8FDE-C781680A4DBE}" type="pres">
      <dgm:prSet presAssocID="{DA76C861-E8DF-4C57-A8AE-F1D34320E1DF}" presName="wedge2Tx" presStyleLbl="node1" presStyleIdx="1" presStyleCnt="3">
        <dgm:presLayoutVars>
          <dgm:chMax val="0"/>
          <dgm:chPref val="0"/>
          <dgm:bulletEnabled val="1"/>
        </dgm:presLayoutVars>
      </dgm:prSet>
      <dgm:spPr/>
    </dgm:pt>
    <dgm:pt modelId="{1358FDEB-40FA-4C59-BD69-A21938FC9881}" type="pres">
      <dgm:prSet presAssocID="{DA76C861-E8DF-4C57-A8AE-F1D34320E1DF}" presName="wedge3" presStyleLbl="node1" presStyleIdx="2" presStyleCnt="3"/>
      <dgm:spPr/>
    </dgm:pt>
    <dgm:pt modelId="{C3DA3AC1-86EB-4B97-987F-69B8726B5A97}" type="pres">
      <dgm:prSet presAssocID="{DA76C861-E8DF-4C57-A8AE-F1D34320E1DF}" presName="dummy3a" presStyleCnt="0"/>
      <dgm:spPr/>
    </dgm:pt>
    <dgm:pt modelId="{B8458CD1-9A31-4ABE-8BFE-9A1EDE01428D}" type="pres">
      <dgm:prSet presAssocID="{DA76C861-E8DF-4C57-A8AE-F1D34320E1DF}" presName="dummy3b" presStyleCnt="0"/>
      <dgm:spPr/>
    </dgm:pt>
    <dgm:pt modelId="{F998D0FD-4D93-48B1-98EE-086F612D3E57}" type="pres">
      <dgm:prSet presAssocID="{DA76C861-E8DF-4C57-A8AE-F1D34320E1DF}" presName="wedge3Tx" presStyleLbl="node1" presStyleIdx="2" presStyleCnt="3">
        <dgm:presLayoutVars>
          <dgm:chMax val="0"/>
          <dgm:chPref val="0"/>
          <dgm:bulletEnabled val="1"/>
        </dgm:presLayoutVars>
      </dgm:prSet>
      <dgm:spPr/>
    </dgm:pt>
    <dgm:pt modelId="{88FF6B5A-A3ED-4997-99DB-C2E2707F5D08}" type="pres">
      <dgm:prSet presAssocID="{88722F6D-8EDD-40D2-808E-F7F87BAF0012}" presName="arrowWedge1" presStyleLbl="fgSibTrans2D1" presStyleIdx="0" presStyleCnt="3"/>
      <dgm:spPr/>
    </dgm:pt>
    <dgm:pt modelId="{05336251-E2AD-4293-A211-197CCFECA26F}" type="pres">
      <dgm:prSet presAssocID="{74B25031-69FD-4641-97A9-BB68E1C34561}" presName="arrowWedge2" presStyleLbl="fgSibTrans2D1" presStyleIdx="1" presStyleCnt="3"/>
      <dgm:spPr/>
    </dgm:pt>
    <dgm:pt modelId="{A3841CF8-AB1C-4DAD-9739-2FD22C6F51B4}" type="pres">
      <dgm:prSet presAssocID="{6A05A191-1CF3-4194-AC6C-0164F4358AC4}" presName="arrowWedge3" presStyleLbl="fgSibTrans2D1" presStyleIdx="2" presStyleCnt="3"/>
      <dgm:spPr/>
    </dgm:pt>
  </dgm:ptLst>
  <dgm:cxnLst>
    <dgm:cxn modelId="{6E9D5220-CB6B-4D6E-97AB-A7C41591C6EE}" type="presOf" srcId="{5F2ECDA0-0F3D-4C67-AE9E-FDBBC1CD9471}" destId="{3F9A7D65-FC55-447F-A647-9BF7E71FB14D}" srcOrd="1" destOrd="0" presId="urn:microsoft.com/office/officeart/2005/8/layout/cycle8"/>
    <dgm:cxn modelId="{28F43C23-516D-4DE4-9A18-9CCAE4FB3CE3}" srcId="{DA76C861-E8DF-4C57-A8AE-F1D34320E1DF}" destId="{2DB17A86-A320-4687-9CD8-8F140E9F05FA}" srcOrd="1" destOrd="0" parTransId="{25A940B0-52A6-470E-8155-B664543451BC}" sibTransId="{74B25031-69FD-4641-97A9-BB68E1C34561}"/>
    <dgm:cxn modelId="{E9C2CE39-73B0-49F9-BE61-6F12985BCB8C}" type="presOf" srcId="{5F2ECDA0-0F3D-4C67-AE9E-FDBBC1CD9471}" destId="{DA8E3024-DC46-4989-B969-4D2B721D0C9C}" srcOrd="0" destOrd="0" presId="urn:microsoft.com/office/officeart/2005/8/layout/cycle8"/>
    <dgm:cxn modelId="{1C40E13B-6919-47F2-B52A-04229896EA4C}" type="presOf" srcId="{24A214EE-9328-437D-9C42-E526B47D04F8}" destId="{1358FDEB-40FA-4C59-BD69-A21938FC9881}" srcOrd="0" destOrd="0" presId="urn:microsoft.com/office/officeart/2005/8/layout/cycle8"/>
    <dgm:cxn modelId="{90320457-1F4B-4002-B044-16A2FCA59BD1}" type="presOf" srcId="{2DB17A86-A320-4687-9CD8-8F140E9F05FA}" destId="{385AF362-4B95-407E-B7CD-C3D513E8049A}" srcOrd="0" destOrd="0" presId="urn:microsoft.com/office/officeart/2005/8/layout/cycle8"/>
    <dgm:cxn modelId="{B3423397-B447-424D-B34C-EF6D542244B7}" type="presOf" srcId="{24A214EE-9328-437D-9C42-E526B47D04F8}" destId="{F998D0FD-4D93-48B1-98EE-086F612D3E57}" srcOrd="1" destOrd="0" presId="urn:microsoft.com/office/officeart/2005/8/layout/cycle8"/>
    <dgm:cxn modelId="{6BDA0AA2-6C79-4DC4-AE1E-43CBAB582925}" srcId="{DA76C861-E8DF-4C57-A8AE-F1D34320E1DF}" destId="{24A214EE-9328-437D-9C42-E526B47D04F8}" srcOrd="2" destOrd="0" parTransId="{114B24F8-D892-4F5C-B053-384179FB5FB8}" sibTransId="{6A05A191-1CF3-4194-AC6C-0164F4358AC4}"/>
    <dgm:cxn modelId="{DE217CA9-FB62-4EDA-911C-3DC1DCF07D6B}" type="presOf" srcId="{2DB17A86-A320-4687-9CD8-8F140E9F05FA}" destId="{61007754-D579-419A-8FDE-C781680A4DBE}" srcOrd="1" destOrd="0" presId="urn:microsoft.com/office/officeart/2005/8/layout/cycle8"/>
    <dgm:cxn modelId="{8988D9B6-1CE5-47B8-980D-957CE9F5E899}" srcId="{DA76C861-E8DF-4C57-A8AE-F1D34320E1DF}" destId="{5F2ECDA0-0F3D-4C67-AE9E-FDBBC1CD9471}" srcOrd="0" destOrd="0" parTransId="{C2C4BDCA-A188-4D79-B17D-E71D73E5DDA4}" sibTransId="{88722F6D-8EDD-40D2-808E-F7F87BAF0012}"/>
    <dgm:cxn modelId="{4C4C4EBD-A0AD-495A-815D-24C3B92B36FD}" type="presOf" srcId="{DA76C861-E8DF-4C57-A8AE-F1D34320E1DF}" destId="{E044F139-BD25-4CDC-B5D4-3EBBE7064EA4}" srcOrd="0" destOrd="0" presId="urn:microsoft.com/office/officeart/2005/8/layout/cycle8"/>
    <dgm:cxn modelId="{E8466978-4AF0-4794-9AE8-8F2E303FA824}" type="presParOf" srcId="{E044F139-BD25-4CDC-B5D4-3EBBE7064EA4}" destId="{DA8E3024-DC46-4989-B969-4D2B721D0C9C}" srcOrd="0" destOrd="0" presId="urn:microsoft.com/office/officeart/2005/8/layout/cycle8"/>
    <dgm:cxn modelId="{B5BEC4C7-7B61-403D-8E2A-C53B2957B066}" type="presParOf" srcId="{E044F139-BD25-4CDC-B5D4-3EBBE7064EA4}" destId="{6CAC9644-C299-4840-9279-0A3880A7D145}" srcOrd="1" destOrd="0" presId="urn:microsoft.com/office/officeart/2005/8/layout/cycle8"/>
    <dgm:cxn modelId="{A3AA59EB-47DE-4965-9AFA-0C0DBCA42565}" type="presParOf" srcId="{E044F139-BD25-4CDC-B5D4-3EBBE7064EA4}" destId="{C39B7712-386D-4F96-9DD7-EC61AE81D7F0}" srcOrd="2" destOrd="0" presId="urn:microsoft.com/office/officeart/2005/8/layout/cycle8"/>
    <dgm:cxn modelId="{765126B2-C27C-47CC-89A9-C3D87C452835}" type="presParOf" srcId="{E044F139-BD25-4CDC-B5D4-3EBBE7064EA4}" destId="{3F9A7D65-FC55-447F-A647-9BF7E71FB14D}" srcOrd="3" destOrd="0" presId="urn:microsoft.com/office/officeart/2005/8/layout/cycle8"/>
    <dgm:cxn modelId="{597ECBDD-561A-422B-9213-EA54DDB5E209}" type="presParOf" srcId="{E044F139-BD25-4CDC-B5D4-3EBBE7064EA4}" destId="{385AF362-4B95-407E-B7CD-C3D513E8049A}" srcOrd="4" destOrd="0" presId="urn:microsoft.com/office/officeart/2005/8/layout/cycle8"/>
    <dgm:cxn modelId="{FC84F131-9816-4424-9B92-BFC60313AE99}" type="presParOf" srcId="{E044F139-BD25-4CDC-B5D4-3EBBE7064EA4}" destId="{B615F4AF-9B20-4509-87EC-FFBED4BB820C}" srcOrd="5" destOrd="0" presId="urn:microsoft.com/office/officeart/2005/8/layout/cycle8"/>
    <dgm:cxn modelId="{1AB0999A-D9A7-4B33-98D4-19D9FFE84B6E}" type="presParOf" srcId="{E044F139-BD25-4CDC-B5D4-3EBBE7064EA4}" destId="{822F2E15-6D83-40C1-B2EF-C2B133179CF5}" srcOrd="6" destOrd="0" presId="urn:microsoft.com/office/officeart/2005/8/layout/cycle8"/>
    <dgm:cxn modelId="{2A8AEC84-49EA-4164-BD03-18E5F166B506}" type="presParOf" srcId="{E044F139-BD25-4CDC-B5D4-3EBBE7064EA4}" destId="{61007754-D579-419A-8FDE-C781680A4DBE}" srcOrd="7" destOrd="0" presId="urn:microsoft.com/office/officeart/2005/8/layout/cycle8"/>
    <dgm:cxn modelId="{27AB6AE9-DE9B-4DF4-BE17-2EFB1E7D2A88}" type="presParOf" srcId="{E044F139-BD25-4CDC-B5D4-3EBBE7064EA4}" destId="{1358FDEB-40FA-4C59-BD69-A21938FC9881}" srcOrd="8" destOrd="0" presId="urn:microsoft.com/office/officeart/2005/8/layout/cycle8"/>
    <dgm:cxn modelId="{9712901C-94A6-4F19-AE74-7A19122A573D}" type="presParOf" srcId="{E044F139-BD25-4CDC-B5D4-3EBBE7064EA4}" destId="{C3DA3AC1-86EB-4B97-987F-69B8726B5A97}" srcOrd="9" destOrd="0" presId="urn:microsoft.com/office/officeart/2005/8/layout/cycle8"/>
    <dgm:cxn modelId="{09DE7DDD-FA14-4EBF-A8B2-964C2CD546B9}" type="presParOf" srcId="{E044F139-BD25-4CDC-B5D4-3EBBE7064EA4}" destId="{B8458CD1-9A31-4ABE-8BFE-9A1EDE01428D}" srcOrd="10" destOrd="0" presId="urn:microsoft.com/office/officeart/2005/8/layout/cycle8"/>
    <dgm:cxn modelId="{F57DE767-65A1-4C19-AC63-3DDDA7E1C3A0}" type="presParOf" srcId="{E044F139-BD25-4CDC-B5D4-3EBBE7064EA4}" destId="{F998D0FD-4D93-48B1-98EE-086F612D3E57}" srcOrd="11" destOrd="0" presId="urn:microsoft.com/office/officeart/2005/8/layout/cycle8"/>
    <dgm:cxn modelId="{1D6120DC-1424-4EB3-A666-892D9C8FE826}" type="presParOf" srcId="{E044F139-BD25-4CDC-B5D4-3EBBE7064EA4}" destId="{88FF6B5A-A3ED-4997-99DB-C2E2707F5D08}" srcOrd="12" destOrd="0" presId="urn:microsoft.com/office/officeart/2005/8/layout/cycle8"/>
    <dgm:cxn modelId="{01D34DC3-DA6F-4381-8191-04938A1FD793}" type="presParOf" srcId="{E044F139-BD25-4CDC-B5D4-3EBBE7064EA4}" destId="{05336251-E2AD-4293-A211-197CCFECA26F}" srcOrd="13" destOrd="0" presId="urn:microsoft.com/office/officeart/2005/8/layout/cycle8"/>
    <dgm:cxn modelId="{A78AFA8B-B46F-4979-B6A7-6031B742C82C}" type="presParOf" srcId="{E044F139-BD25-4CDC-B5D4-3EBBE7064EA4}" destId="{A3841CF8-AB1C-4DAD-9739-2FD22C6F51B4}"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F0F9B0-D27F-4653-91F1-9E89FC8C6E4E}" type="doc">
      <dgm:prSet loTypeId="urn:microsoft.com/office/officeart/2005/8/layout/vList2" loCatId="list" qsTypeId="urn:microsoft.com/office/officeart/2005/8/quickstyle/simple4" qsCatId="simple" csTypeId="urn:microsoft.com/office/officeart/2005/8/colors/accent4_2" csCatId="accent4" phldr="1"/>
      <dgm:spPr/>
      <dgm:t>
        <a:bodyPr/>
        <a:lstStyle/>
        <a:p>
          <a:endParaRPr lang="en-US"/>
        </a:p>
      </dgm:t>
    </dgm:pt>
    <dgm:pt modelId="{0956B198-4786-49FA-9CC3-8A4FC9EB0BE6}">
      <dgm:prSet/>
      <dgm:spPr/>
      <dgm:t>
        <a:bodyPr/>
        <a:lstStyle/>
        <a:p>
          <a:r>
            <a:rPr lang="en-US" dirty="0"/>
            <a:t>Plan your trade</a:t>
          </a:r>
        </a:p>
      </dgm:t>
    </dgm:pt>
    <dgm:pt modelId="{C340DB90-E1D3-4148-B4A4-618014CFB7A1}" type="parTrans" cxnId="{C8D882F6-8D97-40C5-96A2-AAC7D03C9F8D}">
      <dgm:prSet/>
      <dgm:spPr/>
      <dgm:t>
        <a:bodyPr/>
        <a:lstStyle/>
        <a:p>
          <a:endParaRPr lang="en-US"/>
        </a:p>
      </dgm:t>
    </dgm:pt>
    <dgm:pt modelId="{485DAE23-950A-47F7-9EEB-F14C7131928E}" type="sibTrans" cxnId="{C8D882F6-8D97-40C5-96A2-AAC7D03C9F8D}">
      <dgm:prSet/>
      <dgm:spPr/>
      <dgm:t>
        <a:bodyPr/>
        <a:lstStyle/>
        <a:p>
          <a:endParaRPr lang="en-US"/>
        </a:p>
      </dgm:t>
    </dgm:pt>
    <dgm:pt modelId="{9DB651DF-FD52-4C82-95E0-E141F11123FA}">
      <dgm:prSet/>
      <dgm:spPr/>
      <dgm:t>
        <a:bodyPr/>
        <a:lstStyle/>
        <a:p>
          <a:r>
            <a:rPr lang="en-US" dirty="0"/>
            <a:t>Execute your trade</a:t>
          </a:r>
        </a:p>
      </dgm:t>
    </dgm:pt>
    <dgm:pt modelId="{B7292AD4-E4B1-4EE2-99E4-C63BA496313F}" type="parTrans" cxnId="{3DAB1B1B-1B80-48ED-AC26-79CECDD269C8}">
      <dgm:prSet/>
      <dgm:spPr/>
      <dgm:t>
        <a:bodyPr/>
        <a:lstStyle/>
        <a:p>
          <a:endParaRPr lang="en-US"/>
        </a:p>
      </dgm:t>
    </dgm:pt>
    <dgm:pt modelId="{00DE5FE2-DBA5-4566-AD54-1E3D16C0FF97}" type="sibTrans" cxnId="{3DAB1B1B-1B80-48ED-AC26-79CECDD269C8}">
      <dgm:prSet/>
      <dgm:spPr/>
      <dgm:t>
        <a:bodyPr/>
        <a:lstStyle/>
        <a:p>
          <a:endParaRPr lang="en-US"/>
        </a:p>
      </dgm:t>
    </dgm:pt>
    <dgm:pt modelId="{C3752867-5289-4D25-8314-436F7DC443BD}">
      <dgm:prSet/>
      <dgm:spPr/>
      <dgm:t>
        <a:bodyPr/>
        <a:lstStyle/>
        <a:p>
          <a:r>
            <a:rPr lang="en-US" dirty="0"/>
            <a:t>Reassess trade</a:t>
          </a:r>
        </a:p>
      </dgm:t>
    </dgm:pt>
    <dgm:pt modelId="{C4B81A05-0982-43C8-B91D-D1BC6995B717}" type="parTrans" cxnId="{1B8498AC-FD48-4B25-83F9-5A855DB750AC}">
      <dgm:prSet/>
      <dgm:spPr/>
      <dgm:t>
        <a:bodyPr/>
        <a:lstStyle/>
        <a:p>
          <a:endParaRPr lang="en-US"/>
        </a:p>
      </dgm:t>
    </dgm:pt>
    <dgm:pt modelId="{BCDED25D-B20A-446C-8D34-A6164559AA9B}" type="sibTrans" cxnId="{1B8498AC-FD48-4B25-83F9-5A855DB750AC}">
      <dgm:prSet/>
      <dgm:spPr/>
      <dgm:t>
        <a:bodyPr/>
        <a:lstStyle/>
        <a:p>
          <a:endParaRPr lang="en-US"/>
        </a:p>
      </dgm:t>
    </dgm:pt>
    <dgm:pt modelId="{8F08F374-3014-4456-B95A-EA21B44BCE46}">
      <dgm:prSet/>
      <dgm:spPr/>
      <dgm:t>
        <a:bodyPr/>
        <a:lstStyle/>
        <a:p>
          <a:r>
            <a:rPr lang="en-US" dirty="0"/>
            <a:t>Execute on findings</a:t>
          </a:r>
        </a:p>
      </dgm:t>
    </dgm:pt>
    <dgm:pt modelId="{2EA0144D-F9F7-404B-A24F-5F8D70BAD345}" type="parTrans" cxnId="{EA18BC4F-15D4-49BA-A044-CC7FB1F902CB}">
      <dgm:prSet/>
      <dgm:spPr/>
      <dgm:t>
        <a:bodyPr/>
        <a:lstStyle/>
        <a:p>
          <a:endParaRPr lang="en-US"/>
        </a:p>
      </dgm:t>
    </dgm:pt>
    <dgm:pt modelId="{3CAA9665-6198-4629-B63A-4CD6A7DABAC7}" type="sibTrans" cxnId="{EA18BC4F-15D4-49BA-A044-CC7FB1F902CB}">
      <dgm:prSet/>
      <dgm:spPr/>
      <dgm:t>
        <a:bodyPr/>
        <a:lstStyle/>
        <a:p>
          <a:endParaRPr lang="en-US"/>
        </a:p>
      </dgm:t>
    </dgm:pt>
    <dgm:pt modelId="{346D50D8-0559-4B5E-B240-F17AA59ABC57}" type="pres">
      <dgm:prSet presAssocID="{1FF0F9B0-D27F-4653-91F1-9E89FC8C6E4E}" presName="linear" presStyleCnt="0">
        <dgm:presLayoutVars>
          <dgm:animLvl val="lvl"/>
          <dgm:resizeHandles val="exact"/>
        </dgm:presLayoutVars>
      </dgm:prSet>
      <dgm:spPr/>
    </dgm:pt>
    <dgm:pt modelId="{B9EC48DF-5BA3-4FA2-954E-E590C5E95D22}" type="pres">
      <dgm:prSet presAssocID="{0956B198-4786-49FA-9CC3-8A4FC9EB0BE6}" presName="parentText" presStyleLbl="node1" presStyleIdx="0" presStyleCnt="4">
        <dgm:presLayoutVars>
          <dgm:chMax val="0"/>
          <dgm:bulletEnabled val="1"/>
        </dgm:presLayoutVars>
      </dgm:prSet>
      <dgm:spPr/>
    </dgm:pt>
    <dgm:pt modelId="{EEB7371A-DED2-47B1-B7B0-9CF386130E64}" type="pres">
      <dgm:prSet presAssocID="{485DAE23-950A-47F7-9EEB-F14C7131928E}" presName="spacer" presStyleCnt="0"/>
      <dgm:spPr/>
    </dgm:pt>
    <dgm:pt modelId="{9C0336F9-CE97-4E6E-BD7A-525B081AA12E}" type="pres">
      <dgm:prSet presAssocID="{9DB651DF-FD52-4C82-95E0-E141F11123FA}" presName="parentText" presStyleLbl="node1" presStyleIdx="1" presStyleCnt="4">
        <dgm:presLayoutVars>
          <dgm:chMax val="0"/>
          <dgm:bulletEnabled val="1"/>
        </dgm:presLayoutVars>
      </dgm:prSet>
      <dgm:spPr/>
    </dgm:pt>
    <dgm:pt modelId="{C85FEC73-4328-4A29-B70F-D71176F2E040}" type="pres">
      <dgm:prSet presAssocID="{00DE5FE2-DBA5-4566-AD54-1E3D16C0FF97}" presName="spacer" presStyleCnt="0"/>
      <dgm:spPr/>
    </dgm:pt>
    <dgm:pt modelId="{9553C873-F7F9-4022-8480-E6C36AB60C7A}" type="pres">
      <dgm:prSet presAssocID="{C3752867-5289-4D25-8314-436F7DC443BD}" presName="parentText" presStyleLbl="node1" presStyleIdx="2" presStyleCnt="4">
        <dgm:presLayoutVars>
          <dgm:chMax val="0"/>
          <dgm:bulletEnabled val="1"/>
        </dgm:presLayoutVars>
      </dgm:prSet>
      <dgm:spPr/>
    </dgm:pt>
    <dgm:pt modelId="{80672DC9-61C3-4F6A-9FED-1E965EDD646F}" type="pres">
      <dgm:prSet presAssocID="{BCDED25D-B20A-446C-8D34-A6164559AA9B}" presName="spacer" presStyleCnt="0"/>
      <dgm:spPr/>
    </dgm:pt>
    <dgm:pt modelId="{8107425C-5589-4917-8278-EB160F57CC4D}" type="pres">
      <dgm:prSet presAssocID="{8F08F374-3014-4456-B95A-EA21B44BCE46}" presName="parentText" presStyleLbl="node1" presStyleIdx="3" presStyleCnt="4">
        <dgm:presLayoutVars>
          <dgm:chMax val="0"/>
          <dgm:bulletEnabled val="1"/>
        </dgm:presLayoutVars>
      </dgm:prSet>
      <dgm:spPr/>
    </dgm:pt>
  </dgm:ptLst>
  <dgm:cxnLst>
    <dgm:cxn modelId="{3DAB1B1B-1B80-48ED-AC26-79CECDD269C8}" srcId="{1FF0F9B0-D27F-4653-91F1-9E89FC8C6E4E}" destId="{9DB651DF-FD52-4C82-95E0-E141F11123FA}" srcOrd="1" destOrd="0" parTransId="{B7292AD4-E4B1-4EE2-99E4-C63BA496313F}" sibTransId="{00DE5FE2-DBA5-4566-AD54-1E3D16C0FF97}"/>
    <dgm:cxn modelId="{D3E6863D-2BB7-49BC-89C8-2B0A4E69D420}" type="presOf" srcId="{0956B198-4786-49FA-9CC3-8A4FC9EB0BE6}" destId="{B9EC48DF-5BA3-4FA2-954E-E590C5E95D22}" srcOrd="0" destOrd="0" presId="urn:microsoft.com/office/officeart/2005/8/layout/vList2"/>
    <dgm:cxn modelId="{EA18BC4F-15D4-49BA-A044-CC7FB1F902CB}" srcId="{1FF0F9B0-D27F-4653-91F1-9E89FC8C6E4E}" destId="{8F08F374-3014-4456-B95A-EA21B44BCE46}" srcOrd="3" destOrd="0" parTransId="{2EA0144D-F9F7-404B-A24F-5F8D70BAD345}" sibTransId="{3CAA9665-6198-4629-B63A-4CD6A7DABAC7}"/>
    <dgm:cxn modelId="{1B8498AC-FD48-4B25-83F9-5A855DB750AC}" srcId="{1FF0F9B0-D27F-4653-91F1-9E89FC8C6E4E}" destId="{C3752867-5289-4D25-8314-436F7DC443BD}" srcOrd="2" destOrd="0" parTransId="{C4B81A05-0982-43C8-B91D-D1BC6995B717}" sibTransId="{BCDED25D-B20A-446C-8D34-A6164559AA9B}"/>
    <dgm:cxn modelId="{359D85AE-B406-4691-B68E-AAA38473E6A1}" type="presOf" srcId="{9DB651DF-FD52-4C82-95E0-E141F11123FA}" destId="{9C0336F9-CE97-4E6E-BD7A-525B081AA12E}" srcOrd="0" destOrd="0" presId="urn:microsoft.com/office/officeart/2005/8/layout/vList2"/>
    <dgm:cxn modelId="{9EAD45B1-5B93-42FA-BC2F-41FAA3DFAA9A}" type="presOf" srcId="{C3752867-5289-4D25-8314-436F7DC443BD}" destId="{9553C873-F7F9-4022-8480-E6C36AB60C7A}" srcOrd="0" destOrd="0" presId="urn:microsoft.com/office/officeart/2005/8/layout/vList2"/>
    <dgm:cxn modelId="{6A42F2E0-E705-420D-AE0A-DBD8850393F3}" type="presOf" srcId="{8F08F374-3014-4456-B95A-EA21B44BCE46}" destId="{8107425C-5589-4917-8278-EB160F57CC4D}" srcOrd="0" destOrd="0" presId="urn:microsoft.com/office/officeart/2005/8/layout/vList2"/>
    <dgm:cxn modelId="{D2235CEC-5D02-436B-BE23-86C7FC3D7C96}" type="presOf" srcId="{1FF0F9B0-D27F-4653-91F1-9E89FC8C6E4E}" destId="{346D50D8-0559-4B5E-B240-F17AA59ABC57}" srcOrd="0" destOrd="0" presId="urn:microsoft.com/office/officeart/2005/8/layout/vList2"/>
    <dgm:cxn modelId="{C8D882F6-8D97-40C5-96A2-AAC7D03C9F8D}" srcId="{1FF0F9B0-D27F-4653-91F1-9E89FC8C6E4E}" destId="{0956B198-4786-49FA-9CC3-8A4FC9EB0BE6}" srcOrd="0" destOrd="0" parTransId="{C340DB90-E1D3-4148-B4A4-618014CFB7A1}" sibTransId="{485DAE23-950A-47F7-9EEB-F14C7131928E}"/>
    <dgm:cxn modelId="{8249592C-7C65-4CEC-925A-8DCBA6A0E337}" type="presParOf" srcId="{346D50D8-0559-4B5E-B240-F17AA59ABC57}" destId="{B9EC48DF-5BA3-4FA2-954E-E590C5E95D22}" srcOrd="0" destOrd="0" presId="urn:microsoft.com/office/officeart/2005/8/layout/vList2"/>
    <dgm:cxn modelId="{DDA3D9B5-80EB-40CE-B5B0-2D0061AF956B}" type="presParOf" srcId="{346D50D8-0559-4B5E-B240-F17AA59ABC57}" destId="{EEB7371A-DED2-47B1-B7B0-9CF386130E64}" srcOrd="1" destOrd="0" presId="urn:microsoft.com/office/officeart/2005/8/layout/vList2"/>
    <dgm:cxn modelId="{AF5E9E18-7EE3-4668-936A-B8B9DDB9BB19}" type="presParOf" srcId="{346D50D8-0559-4B5E-B240-F17AA59ABC57}" destId="{9C0336F9-CE97-4E6E-BD7A-525B081AA12E}" srcOrd="2" destOrd="0" presId="urn:microsoft.com/office/officeart/2005/8/layout/vList2"/>
    <dgm:cxn modelId="{61C57D73-C3FF-43F1-A927-ACD510F64770}" type="presParOf" srcId="{346D50D8-0559-4B5E-B240-F17AA59ABC57}" destId="{C85FEC73-4328-4A29-B70F-D71176F2E040}" srcOrd="3" destOrd="0" presId="urn:microsoft.com/office/officeart/2005/8/layout/vList2"/>
    <dgm:cxn modelId="{2895D8C5-18CF-4F9D-8405-468E353199CC}" type="presParOf" srcId="{346D50D8-0559-4B5E-B240-F17AA59ABC57}" destId="{9553C873-F7F9-4022-8480-E6C36AB60C7A}" srcOrd="4" destOrd="0" presId="urn:microsoft.com/office/officeart/2005/8/layout/vList2"/>
    <dgm:cxn modelId="{AB23F8E1-C478-4E4D-A79E-5E9B21A80C59}" type="presParOf" srcId="{346D50D8-0559-4B5E-B240-F17AA59ABC57}" destId="{80672DC9-61C3-4F6A-9FED-1E965EDD646F}" srcOrd="5" destOrd="0" presId="urn:microsoft.com/office/officeart/2005/8/layout/vList2"/>
    <dgm:cxn modelId="{F6C05267-6AD0-4741-B385-14D1BC9DCFB4}" type="presParOf" srcId="{346D50D8-0559-4B5E-B240-F17AA59ABC57}" destId="{8107425C-5589-4917-8278-EB160F57CC4D}"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45C25F-1680-4D7F-A387-FFB5016811C3}" type="doc">
      <dgm:prSet loTypeId="urn:microsoft.com/office/officeart/2016/7/layout/VerticalDownArrowProcess" loCatId="process" qsTypeId="urn:microsoft.com/office/officeart/2005/8/quickstyle/simple5" qsCatId="simple" csTypeId="urn:microsoft.com/office/officeart/2005/8/colors/accent1_2" csCatId="accent1"/>
      <dgm:spPr/>
      <dgm:t>
        <a:bodyPr/>
        <a:lstStyle/>
        <a:p>
          <a:endParaRPr lang="en-US"/>
        </a:p>
      </dgm:t>
    </dgm:pt>
    <dgm:pt modelId="{C1A5CF50-E435-429C-9AEE-3C31B07D6631}">
      <dgm:prSet/>
      <dgm:spPr/>
      <dgm:t>
        <a:bodyPr/>
        <a:lstStyle/>
        <a:p>
          <a:r>
            <a:rPr lang="en-US"/>
            <a:t>Identify</a:t>
          </a:r>
        </a:p>
      </dgm:t>
    </dgm:pt>
    <dgm:pt modelId="{AB8A5630-2999-46D4-B724-F5DAC1E084F3}" type="parTrans" cxnId="{2B3DCA5F-F993-49F2-8DC9-FA41F5FE277A}">
      <dgm:prSet/>
      <dgm:spPr/>
      <dgm:t>
        <a:bodyPr/>
        <a:lstStyle/>
        <a:p>
          <a:endParaRPr lang="en-US"/>
        </a:p>
      </dgm:t>
    </dgm:pt>
    <dgm:pt modelId="{8B2E6F4D-809D-4E7D-BD97-7D572C05F99A}" type="sibTrans" cxnId="{2B3DCA5F-F993-49F2-8DC9-FA41F5FE277A}">
      <dgm:prSet/>
      <dgm:spPr/>
      <dgm:t>
        <a:bodyPr/>
        <a:lstStyle/>
        <a:p>
          <a:endParaRPr lang="en-US"/>
        </a:p>
      </dgm:t>
    </dgm:pt>
    <dgm:pt modelId="{CE7920CC-A513-471B-B71E-685223650040}">
      <dgm:prSet/>
      <dgm:spPr/>
      <dgm:t>
        <a:bodyPr/>
        <a:lstStyle/>
        <a:p>
          <a:r>
            <a:rPr lang="en-US"/>
            <a:t>Identify the problem</a:t>
          </a:r>
        </a:p>
      </dgm:t>
    </dgm:pt>
    <dgm:pt modelId="{51EFDF1B-8B15-4C59-A4B1-2C9AB4C5A9E0}" type="parTrans" cxnId="{B6A243FA-D9F3-434E-A796-709D31BCB0A2}">
      <dgm:prSet/>
      <dgm:spPr/>
      <dgm:t>
        <a:bodyPr/>
        <a:lstStyle/>
        <a:p>
          <a:endParaRPr lang="en-US"/>
        </a:p>
      </dgm:t>
    </dgm:pt>
    <dgm:pt modelId="{FAF86E73-5E4E-492B-8B92-1C3710083C2A}" type="sibTrans" cxnId="{B6A243FA-D9F3-434E-A796-709D31BCB0A2}">
      <dgm:prSet/>
      <dgm:spPr/>
      <dgm:t>
        <a:bodyPr/>
        <a:lstStyle/>
        <a:p>
          <a:endParaRPr lang="en-US"/>
        </a:p>
      </dgm:t>
    </dgm:pt>
    <dgm:pt modelId="{D5F42818-4215-4CE1-83B3-161A6AB33F11}">
      <dgm:prSet/>
      <dgm:spPr/>
      <dgm:t>
        <a:bodyPr/>
        <a:lstStyle/>
        <a:p>
          <a:r>
            <a:rPr lang="en-US"/>
            <a:t>Formulate</a:t>
          </a:r>
        </a:p>
      </dgm:t>
    </dgm:pt>
    <dgm:pt modelId="{D6B7A466-114B-42D4-A715-919D6C0E9516}" type="parTrans" cxnId="{FC76BAEA-04ED-4199-8837-714FC4730389}">
      <dgm:prSet/>
      <dgm:spPr/>
      <dgm:t>
        <a:bodyPr/>
        <a:lstStyle/>
        <a:p>
          <a:endParaRPr lang="en-US"/>
        </a:p>
      </dgm:t>
    </dgm:pt>
    <dgm:pt modelId="{EE26F8A8-90F7-4F95-876D-F18F6C3DEDB7}" type="sibTrans" cxnId="{FC76BAEA-04ED-4199-8837-714FC4730389}">
      <dgm:prSet/>
      <dgm:spPr/>
      <dgm:t>
        <a:bodyPr/>
        <a:lstStyle/>
        <a:p>
          <a:endParaRPr lang="en-US"/>
        </a:p>
      </dgm:t>
    </dgm:pt>
    <dgm:pt modelId="{458FEF53-5D45-49B3-B29D-5B95E1FBB1D4}">
      <dgm:prSet/>
      <dgm:spPr/>
      <dgm:t>
        <a:bodyPr/>
        <a:lstStyle/>
        <a:p>
          <a:r>
            <a:rPr lang="en-US"/>
            <a:t>Formulate a plan of action to tackle it</a:t>
          </a:r>
        </a:p>
      </dgm:t>
    </dgm:pt>
    <dgm:pt modelId="{8B112342-3343-4ADE-AED0-B96A2F8B9BB0}" type="parTrans" cxnId="{C7D21525-76E9-4496-BF9E-D4C958281956}">
      <dgm:prSet/>
      <dgm:spPr/>
      <dgm:t>
        <a:bodyPr/>
        <a:lstStyle/>
        <a:p>
          <a:endParaRPr lang="en-US"/>
        </a:p>
      </dgm:t>
    </dgm:pt>
    <dgm:pt modelId="{1569D493-A4C0-4DF4-B353-3C8F1A84539F}" type="sibTrans" cxnId="{C7D21525-76E9-4496-BF9E-D4C958281956}">
      <dgm:prSet/>
      <dgm:spPr/>
      <dgm:t>
        <a:bodyPr/>
        <a:lstStyle/>
        <a:p>
          <a:endParaRPr lang="en-US"/>
        </a:p>
      </dgm:t>
    </dgm:pt>
    <dgm:pt modelId="{B89422DB-7B9F-4AC9-B902-A6610BBCD205}">
      <dgm:prSet/>
      <dgm:spPr/>
      <dgm:t>
        <a:bodyPr/>
        <a:lstStyle/>
        <a:p>
          <a:r>
            <a:rPr lang="en-US"/>
            <a:t>Evaluate</a:t>
          </a:r>
        </a:p>
      </dgm:t>
    </dgm:pt>
    <dgm:pt modelId="{28A836AC-916A-4335-A701-D1DEAF31EF5C}" type="parTrans" cxnId="{1ADC2752-4C10-47F0-AE3B-2BC1B2E8AD2B}">
      <dgm:prSet/>
      <dgm:spPr/>
      <dgm:t>
        <a:bodyPr/>
        <a:lstStyle/>
        <a:p>
          <a:endParaRPr lang="en-US"/>
        </a:p>
      </dgm:t>
    </dgm:pt>
    <dgm:pt modelId="{4AA3EB02-36E5-41DF-8EC9-6C891D857F7F}" type="sibTrans" cxnId="{1ADC2752-4C10-47F0-AE3B-2BC1B2E8AD2B}">
      <dgm:prSet/>
      <dgm:spPr/>
      <dgm:t>
        <a:bodyPr/>
        <a:lstStyle/>
        <a:p>
          <a:endParaRPr lang="en-US"/>
        </a:p>
      </dgm:t>
    </dgm:pt>
    <dgm:pt modelId="{CF54B197-7A64-45FF-A1CE-05D474AB06F6}">
      <dgm:prSet/>
      <dgm:spPr/>
      <dgm:t>
        <a:bodyPr/>
        <a:lstStyle/>
        <a:p>
          <a:r>
            <a:rPr lang="en-US"/>
            <a:t>Evaluate it</a:t>
          </a:r>
        </a:p>
      </dgm:t>
    </dgm:pt>
    <dgm:pt modelId="{E1D7C4DD-7434-4273-8D86-2D1758B6BF11}" type="parTrans" cxnId="{C58AD520-338D-4CB6-A9B9-08EB1E4BC571}">
      <dgm:prSet/>
      <dgm:spPr/>
      <dgm:t>
        <a:bodyPr/>
        <a:lstStyle/>
        <a:p>
          <a:endParaRPr lang="en-US"/>
        </a:p>
      </dgm:t>
    </dgm:pt>
    <dgm:pt modelId="{C9BD13F6-729F-43FE-B959-F8096E5426E1}" type="sibTrans" cxnId="{C58AD520-338D-4CB6-A9B9-08EB1E4BC571}">
      <dgm:prSet/>
      <dgm:spPr/>
      <dgm:t>
        <a:bodyPr/>
        <a:lstStyle/>
        <a:p>
          <a:endParaRPr lang="en-US"/>
        </a:p>
      </dgm:t>
    </dgm:pt>
    <dgm:pt modelId="{EB223B55-F134-43BF-AA3A-0C4F435D0928}">
      <dgm:prSet/>
      <dgm:spPr/>
      <dgm:t>
        <a:bodyPr/>
        <a:lstStyle/>
        <a:p>
          <a:r>
            <a:rPr lang="en-US"/>
            <a:t>Reformulate</a:t>
          </a:r>
        </a:p>
      </dgm:t>
    </dgm:pt>
    <dgm:pt modelId="{EDD749DA-5350-4C78-9362-D9B7AB5DE88D}" type="parTrans" cxnId="{A751643F-95D6-4F95-8E41-D3B551031957}">
      <dgm:prSet/>
      <dgm:spPr/>
      <dgm:t>
        <a:bodyPr/>
        <a:lstStyle/>
        <a:p>
          <a:endParaRPr lang="en-US"/>
        </a:p>
      </dgm:t>
    </dgm:pt>
    <dgm:pt modelId="{79F9D737-6064-413B-AA1B-4CBE543C01CD}" type="sibTrans" cxnId="{A751643F-95D6-4F95-8E41-D3B551031957}">
      <dgm:prSet/>
      <dgm:spPr/>
      <dgm:t>
        <a:bodyPr/>
        <a:lstStyle/>
        <a:p>
          <a:endParaRPr lang="en-US"/>
        </a:p>
      </dgm:t>
    </dgm:pt>
    <dgm:pt modelId="{33FF5791-BD0F-4992-AB5F-D5CDB6BFA345}">
      <dgm:prSet/>
      <dgm:spPr/>
      <dgm:t>
        <a:bodyPr/>
        <a:lstStyle/>
        <a:p>
          <a:r>
            <a:rPr lang="en-US"/>
            <a:t>Reformulate it if necessary</a:t>
          </a:r>
        </a:p>
      </dgm:t>
    </dgm:pt>
    <dgm:pt modelId="{7FBB7046-AD43-4978-B1E2-09495129DBA9}" type="parTrans" cxnId="{7C7415A1-FC4D-404D-82B0-424C98C8E001}">
      <dgm:prSet/>
      <dgm:spPr/>
      <dgm:t>
        <a:bodyPr/>
        <a:lstStyle/>
        <a:p>
          <a:endParaRPr lang="en-US"/>
        </a:p>
      </dgm:t>
    </dgm:pt>
    <dgm:pt modelId="{D8525183-0939-47E2-8D2C-A5CB066E98B9}" type="sibTrans" cxnId="{7C7415A1-FC4D-404D-82B0-424C98C8E001}">
      <dgm:prSet/>
      <dgm:spPr/>
      <dgm:t>
        <a:bodyPr/>
        <a:lstStyle/>
        <a:p>
          <a:endParaRPr lang="en-US"/>
        </a:p>
      </dgm:t>
    </dgm:pt>
    <dgm:pt modelId="{C9A20CD7-0DB6-406F-9784-349A4AA5DD87}" type="pres">
      <dgm:prSet presAssocID="{A945C25F-1680-4D7F-A387-FFB5016811C3}" presName="Name0" presStyleCnt="0">
        <dgm:presLayoutVars>
          <dgm:dir/>
          <dgm:animLvl val="lvl"/>
          <dgm:resizeHandles val="exact"/>
        </dgm:presLayoutVars>
      </dgm:prSet>
      <dgm:spPr/>
    </dgm:pt>
    <dgm:pt modelId="{98C0F08E-EEF4-49BA-A8F2-9F42DD6B10EF}" type="pres">
      <dgm:prSet presAssocID="{EB223B55-F134-43BF-AA3A-0C4F435D0928}" presName="boxAndChildren" presStyleCnt="0"/>
      <dgm:spPr/>
    </dgm:pt>
    <dgm:pt modelId="{F938EB00-8EA1-48BB-ADA4-417BFE1DCE7D}" type="pres">
      <dgm:prSet presAssocID="{EB223B55-F134-43BF-AA3A-0C4F435D0928}" presName="parentTextBox" presStyleLbl="alignNode1" presStyleIdx="0" presStyleCnt="4"/>
      <dgm:spPr/>
    </dgm:pt>
    <dgm:pt modelId="{9CA5E488-3D09-48EB-90C2-BDC7A49A914D}" type="pres">
      <dgm:prSet presAssocID="{EB223B55-F134-43BF-AA3A-0C4F435D0928}" presName="descendantBox" presStyleLbl="bgAccFollowNode1" presStyleIdx="0" presStyleCnt="4"/>
      <dgm:spPr/>
    </dgm:pt>
    <dgm:pt modelId="{AF427950-0406-467F-8312-32E4F200B622}" type="pres">
      <dgm:prSet presAssocID="{4AA3EB02-36E5-41DF-8EC9-6C891D857F7F}" presName="sp" presStyleCnt="0"/>
      <dgm:spPr/>
    </dgm:pt>
    <dgm:pt modelId="{CF74C5BE-BC36-44E7-A215-D968C3EC15DE}" type="pres">
      <dgm:prSet presAssocID="{B89422DB-7B9F-4AC9-B902-A6610BBCD205}" presName="arrowAndChildren" presStyleCnt="0"/>
      <dgm:spPr/>
    </dgm:pt>
    <dgm:pt modelId="{7845B29C-9E6F-432A-9BAE-1A0A225A70F4}" type="pres">
      <dgm:prSet presAssocID="{B89422DB-7B9F-4AC9-B902-A6610BBCD205}" presName="parentTextArrow" presStyleLbl="node1" presStyleIdx="0" presStyleCnt="0"/>
      <dgm:spPr/>
    </dgm:pt>
    <dgm:pt modelId="{2B3EAF9F-B333-4DF1-AC6A-6BDBAB41E314}" type="pres">
      <dgm:prSet presAssocID="{B89422DB-7B9F-4AC9-B902-A6610BBCD205}" presName="arrow" presStyleLbl="alignNode1" presStyleIdx="1" presStyleCnt="4"/>
      <dgm:spPr/>
    </dgm:pt>
    <dgm:pt modelId="{4F230F79-5E7B-4DB2-9254-1E6E251A82A5}" type="pres">
      <dgm:prSet presAssocID="{B89422DB-7B9F-4AC9-B902-A6610BBCD205}" presName="descendantArrow" presStyleLbl="bgAccFollowNode1" presStyleIdx="1" presStyleCnt="4"/>
      <dgm:spPr/>
    </dgm:pt>
    <dgm:pt modelId="{962326EC-DFA5-413A-AD9F-D329C1926328}" type="pres">
      <dgm:prSet presAssocID="{EE26F8A8-90F7-4F95-876D-F18F6C3DEDB7}" presName="sp" presStyleCnt="0"/>
      <dgm:spPr/>
    </dgm:pt>
    <dgm:pt modelId="{2839357E-02A8-4E0E-8F42-3367FE6E03ED}" type="pres">
      <dgm:prSet presAssocID="{D5F42818-4215-4CE1-83B3-161A6AB33F11}" presName="arrowAndChildren" presStyleCnt="0"/>
      <dgm:spPr/>
    </dgm:pt>
    <dgm:pt modelId="{2CBC981C-4187-4725-8AD6-D64F91DDC7FA}" type="pres">
      <dgm:prSet presAssocID="{D5F42818-4215-4CE1-83B3-161A6AB33F11}" presName="parentTextArrow" presStyleLbl="node1" presStyleIdx="0" presStyleCnt="0"/>
      <dgm:spPr/>
    </dgm:pt>
    <dgm:pt modelId="{C767BC45-B3E4-4873-9384-4BC54CE295EE}" type="pres">
      <dgm:prSet presAssocID="{D5F42818-4215-4CE1-83B3-161A6AB33F11}" presName="arrow" presStyleLbl="alignNode1" presStyleIdx="2" presStyleCnt="4"/>
      <dgm:spPr/>
    </dgm:pt>
    <dgm:pt modelId="{0FAA3952-823A-422C-8A7A-6F52CB4CDE27}" type="pres">
      <dgm:prSet presAssocID="{D5F42818-4215-4CE1-83B3-161A6AB33F11}" presName="descendantArrow" presStyleLbl="bgAccFollowNode1" presStyleIdx="2" presStyleCnt="4"/>
      <dgm:spPr/>
    </dgm:pt>
    <dgm:pt modelId="{2C79A395-220E-4F93-8E7B-6671EF379EA4}" type="pres">
      <dgm:prSet presAssocID="{8B2E6F4D-809D-4E7D-BD97-7D572C05F99A}" presName="sp" presStyleCnt="0"/>
      <dgm:spPr/>
    </dgm:pt>
    <dgm:pt modelId="{621DB87C-4A59-4A7C-B49B-CC20A4810856}" type="pres">
      <dgm:prSet presAssocID="{C1A5CF50-E435-429C-9AEE-3C31B07D6631}" presName="arrowAndChildren" presStyleCnt="0"/>
      <dgm:spPr/>
    </dgm:pt>
    <dgm:pt modelId="{49D5BADA-BD84-478C-AE64-68A79CF31F42}" type="pres">
      <dgm:prSet presAssocID="{C1A5CF50-E435-429C-9AEE-3C31B07D6631}" presName="parentTextArrow" presStyleLbl="node1" presStyleIdx="0" presStyleCnt="0"/>
      <dgm:spPr/>
    </dgm:pt>
    <dgm:pt modelId="{E49CF1BF-69CC-4912-8640-1D285F076F45}" type="pres">
      <dgm:prSet presAssocID="{C1A5CF50-E435-429C-9AEE-3C31B07D6631}" presName="arrow" presStyleLbl="alignNode1" presStyleIdx="3" presStyleCnt="4"/>
      <dgm:spPr/>
    </dgm:pt>
    <dgm:pt modelId="{95FD1997-228C-4259-A244-B48E25E0F345}" type="pres">
      <dgm:prSet presAssocID="{C1A5CF50-E435-429C-9AEE-3C31B07D6631}" presName="descendantArrow" presStyleLbl="bgAccFollowNode1" presStyleIdx="3" presStyleCnt="4"/>
      <dgm:spPr/>
    </dgm:pt>
  </dgm:ptLst>
  <dgm:cxnLst>
    <dgm:cxn modelId="{C2D2F815-0B59-421B-B2AE-93DB0FE9730C}" type="presOf" srcId="{CE7920CC-A513-471B-B71E-685223650040}" destId="{95FD1997-228C-4259-A244-B48E25E0F345}" srcOrd="0" destOrd="0" presId="urn:microsoft.com/office/officeart/2016/7/layout/VerticalDownArrowProcess"/>
    <dgm:cxn modelId="{7F04011D-69A6-4146-B5B7-C70434FA553C}" type="presOf" srcId="{458FEF53-5D45-49B3-B29D-5B95E1FBB1D4}" destId="{0FAA3952-823A-422C-8A7A-6F52CB4CDE27}" srcOrd="0" destOrd="0" presId="urn:microsoft.com/office/officeart/2016/7/layout/VerticalDownArrowProcess"/>
    <dgm:cxn modelId="{C58AD520-338D-4CB6-A9B9-08EB1E4BC571}" srcId="{B89422DB-7B9F-4AC9-B902-A6610BBCD205}" destId="{CF54B197-7A64-45FF-A1CE-05D474AB06F6}" srcOrd="0" destOrd="0" parTransId="{E1D7C4DD-7434-4273-8D86-2D1758B6BF11}" sibTransId="{C9BD13F6-729F-43FE-B959-F8096E5426E1}"/>
    <dgm:cxn modelId="{C7D21525-76E9-4496-BF9E-D4C958281956}" srcId="{D5F42818-4215-4CE1-83B3-161A6AB33F11}" destId="{458FEF53-5D45-49B3-B29D-5B95E1FBB1D4}" srcOrd="0" destOrd="0" parTransId="{8B112342-3343-4ADE-AED0-B96A2F8B9BB0}" sibTransId="{1569D493-A4C0-4DF4-B353-3C8F1A84539F}"/>
    <dgm:cxn modelId="{70034538-4EE6-4557-A31A-198B67B0E046}" type="presOf" srcId="{33FF5791-BD0F-4992-AB5F-D5CDB6BFA345}" destId="{9CA5E488-3D09-48EB-90C2-BDC7A49A914D}" srcOrd="0" destOrd="0" presId="urn:microsoft.com/office/officeart/2016/7/layout/VerticalDownArrowProcess"/>
    <dgm:cxn modelId="{D73E743B-4AAB-4723-8ACB-10C4BC8225E6}" type="presOf" srcId="{B89422DB-7B9F-4AC9-B902-A6610BBCD205}" destId="{7845B29C-9E6F-432A-9BAE-1A0A225A70F4}" srcOrd="0" destOrd="0" presId="urn:microsoft.com/office/officeart/2016/7/layout/VerticalDownArrowProcess"/>
    <dgm:cxn modelId="{18949E3C-C58A-4306-9910-6D6EBCF5618B}" type="presOf" srcId="{D5F42818-4215-4CE1-83B3-161A6AB33F11}" destId="{C767BC45-B3E4-4873-9384-4BC54CE295EE}" srcOrd="1" destOrd="0" presId="urn:microsoft.com/office/officeart/2016/7/layout/VerticalDownArrowProcess"/>
    <dgm:cxn modelId="{A751643F-95D6-4F95-8E41-D3B551031957}" srcId="{A945C25F-1680-4D7F-A387-FFB5016811C3}" destId="{EB223B55-F134-43BF-AA3A-0C4F435D0928}" srcOrd="3" destOrd="0" parTransId="{EDD749DA-5350-4C78-9362-D9B7AB5DE88D}" sibTransId="{79F9D737-6064-413B-AA1B-4CBE543C01CD}"/>
    <dgm:cxn modelId="{2B3DCA5F-F993-49F2-8DC9-FA41F5FE277A}" srcId="{A945C25F-1680-4D7F-A387-FFB5016811C3}" destId="{C1A5CF50-E435-429C-9AEE-3C31B07D6631}" srcOrd="0" destOrd="0" parTransId="{AB8A5630-2999-46D4-B724-F5DAC1E084F3}" sibTransId="{8B2E6F4D-809D-4E7D-BD97-7D572C05F99A}"/>
    <dgm:cxn modelId="{9A62E146-DE3A-47F3-B54F-B20BC6848F64}" type="presOf" srcId="{EB223B55-F134-43BF-AA3A-0C4F435D0928}" destId="{F938EB00-8EA1-48BB-ADA4-417BFE1DCE7D}" srcOrd="0" destOrd="0" presId="urn:microsoft.com/office/officeart/2016/7/layout/VerticalDownArrowProcess"/>
    <dgm:cxn modelId="{C16D696A-DAB4-40FE-B963-630E945A4935}" type="presOf" srcId="{C1A5CF50-E435-429C-9AEE-3C31B07D6631}" destId="{E49CF1BF-69CC-4912-8640-1D285F076F45}" srcOrd="1" destOrd="0" presId="urn:microsoft.com/office/officeart/2016/7/layout/VerticalDownArrowProcess"/>
    <dgm:cxn modelId="{1ADC2752-4C10-47F0-AE3B-2BC1B2E8AD2B}" srcId="{A945C25F-1680-4D7F-A387-FFB5016811C3}" destId="{B89422DB-7B9F-4AC9-B902-A6610BBCD205}" srcOrd="2" destOrd="0" parTransId="{28A836AC-916A-4335-A701-D1DEAF31EF5C}" sibTransId="{4AA3EB02-36E5-41DF-8EC9-6C891D857F7F}"/>
    <dgm:cxn modelId="{B4CB0593-DE01-4EF5-9544-A72E7BF08B3A}" type="presOf" srcId="{C1A5CF50-E435-429C-9AEE-3C31B07D6631}" destId="{49D5BADA-BD84-478C-AE64-68A79CF31F42}" srcOrd="0" destOrd="0" presId="urn:microsoft.com/office/officeart/2016/7/layout/VerticalDownArrowProcess"/>
    <dgm:cxn modelId="{7C7415A1-FC4D-404D-82B0-424C98C8E001}" srcId="{EB223B55-F134-43BF-AA3A-0C4F435D0928}" destId="{33FF5791-BD0F-4992-AB5F-D5CDB6BFA345}" srcOrd="0" destOrd="0" parTransId="{7FBB7046-AD43-4978-B1E2-09495129DBA9}" sibTransId="{D8525183-0939-47E2-8D2C-A5CB066E98B9}"/>
    <dgm:cxn modelId="{6718C3CC-B910-422D-8DE5-0CA8AE71B5C0}" type="presOf" srcId="{D5F42818-4215-4CE1-83B3-161A6AB33F11}" destId="{2CBC981C-4187-4725-8AD6-D64F91DDC7FA}" srcOrd="0" destOrd="0" presId="urn:microsoft.com/office/officeart/2016/7/layout/VerticalDownArrowProcess"/>
    <dgm:cxn modelId="{0CB44AD3-1B63-4F4C-A18A-354E7772B1BB}" type="presOf" srcId="{A945C25F-1680-4D7F-A387-FFB5016811C3}" destId="{C9A20CD7-0DB6-406F-9784-349A4AA5DD87}" srcOrd="0" destOrd="0" presId="urn:microsoft.com/office/officeart/2016/7/layout/VerticalDownArrowProcess"/>
    <dgm:cxn modelId="{E2BBA8E6-8D55-4C6E-8C14-76E82DBDE4B4}" type="presOf" srcId="{CF54B197-7A64-45FF-A1CE-05D474AB06F6}" destId="{4F230F79-5E7B-4DB2-9254-1E6E251A82A5}" srcOrd="0" destOrd="0" presId="urn:microsoft.com/office/officeart/2016/7/layout/VerticalDownArrowProcess"/>
    <dgm:cxn modelId="{FC76BAEA-04ED-4199-8837-714FC4730389}" srcId="{A945C25F-1680-4D7F-A387-FFB5016811C3}" destId="{D5F42818-4215-4CE1-83B3-161A6AB33F11}" srcOrd="1" destOrd="0" parTransId="{D6B7A466-114B-42D4-A715-919D6C0E9516}" sibTransId="{EE26F8A8-90F7-4F95-876D-F18F6C3DEDB7}"/>
    <dgm:cxn modelId="{8BD2D9F2-FFE4-422F-AD7E-FB4AF3617C43}" type="presOf" srcId="{B89422DB-7B9F-4AC9-B902-A6610BBCD205}" destId="{2B3EAF9F-B333-4DF1-AC6A-6BDBAB41E314}" srcOrd="1" destOrd="0" presId="urn:microsoft.com/office/officeart/2016/7/layout/VerticalDownArrowProcess"/>
    <dgm:cxn modelId="{B6A243FA-D9F3-434E-A796-709D31BCB0A2}" srcId="{C1A5CF50-E435-429C-9AEE-3C31B07D6631}" destId="{CE7920CC-A513-471B-B71E-685223650040}" srcOrd="0" destOrd="0" parTransId="{51EFDF1B-8B15-4C59-A4B1-2C9AB4C5A9E0}" sibTransId="{FAF86E73-5E4E-492B-8B92-1C3710083C2A}"/>
    <dgm:cxn modelId="{B72B10CC-539B-4E8A-B6F5-F7B727F52C8F}" type="presParOf" srcId="{C9A20CD7-0DB6-406F-9784-349A4AA5DD87}" destId="{98C0F08E-EEF4-49BA-A8F2-9F42DD6B10EF}" srcOrd="0" destOrd="0" presId="urn:microsoft.com/office/officeart/2016/7/layout/VerticalDownArrowProcess"/>
    <dgm:cxn modelId="{7673E225-4386-4310-8BB1-F16BA94FA42F}" type="presParOf" srcId="{98C0F08E-EEF4-49BA-A8F2-9F42DD6B10EF}" destId="{F938EB00-8EA1-48BB-ADA4-417BFE1DCE7D}" srcOrd="0" destOrd="0" presId="urn:microsoft.com/office/officeart/2016/7/layout/VerticalDownArrowProcess"/>
    <dgm:cxn modelId="{76FE928A-D947-4960-A100-54E7DB39ED7D}" type="presParOf" srcId="{98C0F08E-EEF4-49BA-A8F2-9F42DD6B10EF}" destId="{9CA5E488-3D09-48EB-90C2-BDC7A49A914D}" srcOrd="1" destOrd="0" presId="urn:microsoft.com/office/officeart/2016/7/layout/VerticalDownArrowProcess"/>
    <dgm:cxn modelId="{8BC6A211-6458-4CC3-A8D7-E46FB67B5679}" type="presParOf" srcId="{C9A20CD7-0DB6-406F-9784-349A4AA5DD87}" destId="{AF427950-0406-467F-8312-32E4F200B622}" srcOrd="1" destOrd="0" presId="urn:microsoft.com/office/officeart/2016/7/layout/VerticalDownArrowProcess"/>
    <dgm:cxn modelId="{EC4DEB22-24DB-46BC-9627-AA76F1EDF543}" type="presParOf" srcId="{C9A20CD7-0DB6-406F-9784-349A4AA5DD87}" destId="{CF74C5BE-BC36-44E7-A215-D968C3EC15DE}" srcOrd="2" destOrd="0" presId="urn:microsoft.com/office/officeart/2016/7/layout/VerticalDownArrowProcess"/>
    <dgm:cxn modelId="{D6A651A5-AC34-417D-96E7-DE24BF278228}" type="presParOf" srcId="{CF74C5BE-BC36-44E7-A215-D968C3EC15DE}" destId="{7845B29C-9E6F-432A-9BAE-1A0A225A70F4}" srcOrd="0" destOrd="0" presId="urn:microsoft.com/office/officeart/2016/7/layout/VerticalDownArrowProcess"/>
    <dgm:cxn modelId="{B2508877-E875-4C53-A35D-CDFFE2739F42}" type="presParOf" srcId="{CF74C5BE-BC36-44E7-A215-D968C3EC15DE}" destId="{2B3EAF9F-B333-4DF1-AC6A-6BDBAB41E314}" srcOrd="1" destOrd="0" presId="urn:microsoft.com/office/officeart/2016/7/layout/VerticalDownArrowProcess"/>
    <dgm:cxn modelId="{602F2D0F-45E5-4E57-9D36-DEDEB108D518}" type="presParOf" srcId="{CF74C5BE-BC36-44E7-A215-D968C3EC15DE}" destId="{4F230F79-5E7B-4DB2-9254-1E6E251A82A5}" srcOrd="2" destOrd="0" presId="urn:microsoft.com/office/officeart/2016/7/layout/VerticalDownArrowProcess"/>
    <dgm:cxn modelId="{00FF63FC-521A-4754-BD9D-AD8D218D8CE3}" type="presParOf" srcId="{C9A20CD7-0DB6-406F-9784-349A4AA5DD87}" destId="{962326EC-DFA5-413A-AD9F-D329C1926328}" srcOrd="3" destOrd="0" presId="urn:microsoft.com/office/officeart/2016/7/layout/VerticalDownArrowProcess"/>
    <dgm:cxn modelId="{AF6C923B-A999-4421-94D0-56A051E759FB}" type="presParOf" srcId="{C9A20CD7-0DB6-406F-9784-349A4AA5DD87}" destId="{2839357E-02A8-4E0E-8F42-3367FE6E03ED}" srcOrd="4" destOrd="0" presId="urn:microsoft.com/office/officeart/2016/7/layout/VerticalDownArrowProcess"/>
    <dgm:cxn modelId="{71CE8C9F-DE90-40C7-8DAB-FA0F84B97A4A}" type="presParOf" srcId="{2839357E-02A8-4E0E-8F42-3367FE6E03ED}" destId="{2CBC981C-4187-4725-8AD6-D64F91DDC7FA}" srcOrd="0" destOrd="0" presId="urn:microsoft.com/office/officeart/2016/7/layout/VerticalDownArrowProcess"/>
    <dgm:cxn modelId="{9D667D6B-07CA-45C8-94C2-0EF47B0A2DC0}" type="presParOf" srcId="{2839357E-02A8-4E0E-8F42-3367FE6E03ED}" destId="{C767BC45-B3E4-4873-9384-4BC54CE295EE}" srcOrd="1" destOrd="0" presId="urn:microsoft.com/office/officeart/2016/7/layout/VerticalDownArrowProcess"/>
    <dgm:cxn modelId="{D58F47AB-6BD0-4145-98E5-69DC3C7A3D5C}" type="presParOf" srcId="{2839357E-02A8-4E0E-8F42-3367FE6E03ED}" destId="{0FAA3952-823A-422C-8A7A-6F52CB4CDE27}" srcOrd="2" destOrd="0" presId="urn:microsoft.com/office/officeart/2016/7/layout/VerticalDownArrowProcess"/>
    <dgm:cxn modelId="{E2CB1286-5C61-4B8F-B5B3-BBE18715F684}" type="presParOf" srcId="{C9A20CD7-0DB6-406F-9784-349A4AA5DD87}" destId="{2C79A395-220E-4F93-8E7B-6671EF379EA4}" srcOrd="5" destOrd="0" presId="urn:microsoft.com/office/officeart/2016/7/layout/VerticalDownArrowProcess"/>
    <dgm:cxn modelId="{F6685EFD-DF38-41CB-B0A3-1FC2C78BF274}" type="presParOf" srcId="{C9A20CD7-0DB6-406F-9784-349A4AA5DD87}" destId="{621DB87C-4A59-4A7C-B49B-CC20A4810856}" srcOrd="6" destOrd="0" presId="urn:microsoft.com/office/officeart/2016/7/layout/VerticalDownArrowProcess"/>
    <dgm:cxn modelId="{B0BE01B3-AD28-4014-B92A-75706D0C72A8}" type="presParOf" srcId="{621DB87C-4A59-4A7C-B49B-CC20A4810856}" destId="{49D5BADA-BD84-478C-AE64-68A79CF31F42}" srcOrd="0" destOrd="0" presId="urn:microsoft.com/office/officeart/2016/7/layout/VerticalDownArrowProcess"/>
    <dgm:cxn modelId="{30F28FE0-2624-401F-89F8-C0DBE051F9B7}" type="presParOf" srcId="{621DB87C-4A59-4A7C-B49B-CC20A4810856}" destId="{E49CF1BF-69CC-4912-8640-1D285F076F45}" srcOrd="1" destOrd="0" presId="urn:microsoft.com/office/officeart/2016/7/layout/VerticalDownArrowProcess"/>
    <dgm:cxn modelId="{E0EE75DA-624D-496D-92CE-B743DC42E1EC}" type="presParOf" srcId="{621DB87C-4A59-4A7C-B49B-CC20A4810856}" destId="{95FD1997-228C-4259-A244-B48E25E0F345}" srcOrd="2"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45C25F-1680-4D7F-A387-FFB5016811C3}" type="doc">
      <dgm:prSet loTypeId="urn:microsoft.com/office/officeart/2016/7/layout/VerticalDownArrowProcess" loCatId="process" qsTypeId="urn:microsoft.com/office/officeart/2005/8/quickstyle/simple5" qsCatId="simple" csTypeId="urn:microsoft.com/office/officeart/2005/8/colors/accent1_2" csCatId="accent1"/>
      <dgm:spPr/>
      <dgm:t>
        <a:bodyPr/>
        <a:lstStyle/>
        <a:p>
          <a:endParaRPr lang="en-US"/>
        </a:p>
      </dgm:t>
    </dgm:pt>
    <dgm:pt modelId="{C1A5CF50-E435-429C-9AEE-3C31B07D6631}">
      <dgm:prSet/>
      <dgm:spPr/>
      <dgm:t>
        <a:bodyPr/>
        <a:lstStyle/>
        <a:p>
          <a:r>
            <a:rPr lang="en-US"/>
            <a:t>Identify</a:t>
          </a:r>
        </a:p>
      </dgm:t>
    </dgm:pt>
    <dgm:pt modelId="{AB8A5630-2999-46D4-B724-F5DAC1E084F3}" type="parTrans" cxnId="{2B3DCA5F-F993-49F2-8DC9-FA41F5FE277A}">
      <dgm:prSet/>
      <dgm:spPr/>
      <dgm:t>
        <a:bodyPr/>
        <a:lstStyle/>
        <a:p>
          <a:endParaRPr lang="en-US"/>
        </a:p>
      </dgm:t>
    </dgm:pt>
    <dgm:pt modelId="{8B2E6F4D-809D-4E7D-BD97-7D572C05F99A}" type="sibTrans" cxnId="{2B3DCA5F-F993-49F2-8DC9-FA41F5FE277A}">
      <dgm:prSet/>
      <dgm:spPr/>
      <dgm:t>
        <a:bodyPr/>
        <a:lstStyle/>
        <a:p>
          <a:endParaRPr lang="en-US"/>
        </a:p>
      </dgm:t>
    </dgm:pt>
    <dgm:pt modelId="{CE7920CC-A513-471B-B71E-685223650040}">
      <dgm:prSet/>
      <dgm:spPr/>
      <dgm:t>
        <a:bodyPr/>
        <a:lstStyle/>
        <a:p>
          <a:r>
            <a:rPr lang="en-US"/>
            <a:t>Identify the problem</a:t>
          </a:r>
        </a:p>
      </dgm:t>
    </dgm:pt>
    <dgm:pt modelId="{51EFDF1B-8B15-4C59-A4B1-2C9AB4C5A9E0}" type="parTrans" cxnId="{B6A243FA-D9F3-434E-A796-709D31BCB0A2}">
      <dgm:prSet/>
      <dgm:spPr/>
      <dgm:t>
        <a:bodyPr/>
        <a:lstStyle/>
        <a:p>
          <a:endParaRPr lang="en-US"/>
        </a:p>
      </dgm:t>
    </dgm:pt>
    <dgm:pt modelId="{FAF86E73-5E4E-492B-8B92-1C3710083C2A}" type="sibTrans" cxnId="{B6A243FA-D9F3-434E-A796-709D31BCB0A2}">
      <dgm:prSet/>
      <dgm:spPr/>
      <dgm:t>
        <a:bodyPr/>
        <a:lstStyle/>
        <a:p>
          <a:endParaRPr lang="en-US"/>
        </a:p>
      </dgm:t>
    </dgm:pt>
    <dgm:pt modelId="{D5F42818-4215-4CE1-83B3-161A6AB33F11}">
      <dgm:prSet/>
      <dgm:spPr/>
      <dgm:t>
        <a:bodyPr/>
        <a:lstStyle/>
        <a:p>
          <a:r>
            <a:rPr lang="en-US"/>
            <a:t>Formulate</a:t>
          </a:r>
        </a:p>
      </dgm:t>
    </dgm:pt>
    <dgm:pt modelId="{D6B7A466-114B-42D4-A715-919D6C0E9516}" type="parTrans" cxnId="{FC76BAEA-04ED-4199-8837-714FC4730389}">
      <dgm:prSet/>
      <dgm:spPr/>
      <dgm:t>
        <a:bodyPr/>
        <a:lstStyle/>
        <a:p>
          <a:endParaRPr lang="en-US"/>
        </a:p>
      </dgm:t>
    </dgm:pt>
    <dgm:pt modelId="{EE26F8A8-90F7-4F95-876D-F18F6C3DEDB7}" type="sibTrans" cxnId="{FC76BAEA-04ED-4199-8837-714FC4730389}">
      <dgm:prSet/>
      <dgm:spPr/>
      <dgm:t>
        <a:bodyPr/>
        <a:lstStyle/>
        <a:p>
          <a:endParaRPr lang="en-US"/>
        </a:p>
      </dgm:t>
    </dgm:pt>
    <dgm:pt modelId="{458FEF53-5D45-49B3-B29D-5B95E1FBB1D4}">
      <dgm:prSet/>
      <dgm:spPr/>
      <dgm:t>
        <a:bodyPr/>
        <a:lstStyle/>
        <a:p>
          <a:r>
            <a:rPr lang="en-US"/>
            <a:t>Formulate a plan of action to tackle it</a:t>
          </a:r>
        </a:p>
      </dgm:t>
    </dgm:pt>
    <dgm:pt modelId="{8B112342-3343-4ADE-AED0-B96A2F8B9BB0}" type="parTrans" cxnId="{C7D21525-76E9-4496-BF9E-D4C958281956}">
      <dgm:prSet/>
      <dgm:spPr/>
      <dgm:t>
        <a:bodyPr/>
        <a:lstStyle/>
        <a:p>
          <a:endParaRPr lang="en-US"/>
        </a:p>
      </dgm:t>
    </dgm:pt>
    <dgm:pt modelId="{1569D493-A4C0-4DF4-B353-3C8F1A84539F}" type="sibTrans" cxnId="{C7D21525-76E9-4496-BF9E-D4C958281956}">
      <dgm:prSet/>
      <dgm:spPr/>
      <dgm:t>
        <a:bodyPr/>
        <a:lstStyle/>
        <a:p>
          <a:endParaRPr lang="en-US"/>
        </a:p>
      </dgm:t>
    </dgm:pt>
    <dgm:pt modelId="{B89422DB-7B9F-4AC9-B902-A6610BBCD205}">
      <dgm:prSet/>
      <dgm:spPr/>
      <dgm:t>
        <a:bodyPr/>
        <a:lstStyle/>
        <a:p>
          <a:r>
            <a:rPr lang="en-US"/>
            <a:t>Evaluate</a:t>
          </a:r>
        </a:p>
      </dgm:t>
    </dgm:pt>
    <dgm:pt modelId="{28A836AC-916A-4335-A701-D1DEAF31EF5C}" type="parTrans" cxnId="{1ADC2752-4C10-47F0-AE3B-2BC1B2E8AD2B}">
      <dgm:prSet/>
      <dgm:spPr/>
      <dgm:t>
        <a:bodyPr/>
        <a:lstStyle/>
        <a:p>
          <a:endParaRPr lang="en-US"/>
        </a:p>
      </dgm:t>
    </dgm:pt>
    <dgm:pt modelId="{4AA3EB02-36E5-41DF-8EC9-6C891D857F7F}" type="sibTrans" cxnId="{1ADC2752-4C10-47F0-AE3B-2BC1B2E8AD2B}">
      <dgm:prSet/>
      <dgm:spPr/>
      <dgm:t>
        <a:bodyPr/>
        <a:lstStyle/>
        <a:p>
          <a:endParaRPr lang="en-US"/>
        </a:p>
      </dgm:t>
    </dgm:pt>
    <dgm:pt modelId="{CF54B197-7A64-45FF-A1CE-05D474AB06F6}">
      <dgm:prSet/>
      <dgm:spPr/>
      <dgm:t>
        <a:bodyPr/>
        <a:lstStyle/>
        <a:p>
          <a:r>
            <a:rPr lang="en-US"/>
            <a:t>Evaluate it</a:t>
          </a:r>
        </a:p>
      </dgm:t>
    </dgm:pt>
    <dgm:pt modelId="{E1D7C4DD-7434-4273-8D86-2D1758B6BF11}" type="parTrans" cxnId="{C58AD520-338D-4CB6-A9B9-08EB1E4BC571}">
      <dgm:prSet/>
      <dgm:spPr/>
      <dgm:t>
        <a:bodyPr/>
        <a:lstStyle/>
        <a:p>
          <a:endParaRPr lang="en-US"/>
        </a:p>
      </dgm:t>
    </dgm:pt>
    <dgm:pt modelId="{C9BD13F6-729F-43FE-B959-F8096E5426E1}" type="sibTrans" cxnId="{C58AD520-338D-4CB6-A9B9-08EB1E4BC571}">
      <dgm:prSet/>
      <dgm:spPr/>
      <dgm:t>
        <a:bodyPr/>
        <a:lstStyle/>
        <a:p>
          <a:endParaRPr lang="en-US"/>
        </a:p>
      </dgm:t>
    </dgm:pt>
    <dgm:pt modelId="{EB223B55-F134-43BF-AA3A-0C4F435D0928}">
      <dgm:prSet/>
      <dgm:spPr/>
      <dgm:t>
        <a:bodyPr/>
        <a:lstStyle/>
        <a:p>
          <a:r>
            <a:rPr lang="en-US"/>
            <a:t>Reformulate</a:t>
          </a:r>
        </a:p>
      </dgm:t>
    </dgm:pt>
    <dgm:pt modelId="{EDD749DA-5350-4C78-9362-D9B7AB5DE88D}" type="parTrans" cxnId="{A751643F-95D6-4F95-8E41-D3B551031957}">
      <dgm:prSet/>
      <dgm:spPr/>
      <dgm:t>
        <a:bodyPr/>
        <a:lstStyle/>
        <a:p>
          <a:endParaRPr lang="en-US"/>
        </a:p>
      </dgm:t>
    </dgm:pt>
    <dgm:pt modelId="{79F9D737-6064-413B-AA1B-4CBE543C01CD}" type="sibTrans" cxnId="{A751643F-95D6-4F95-8E41-D3B551031957}">
      <dgm:prSet/>
      <dgm:spPr/>
      <dgm:t>
        <a:bodyPr/>
        <a:lstStyle/>
        <a:p>
          <a:endParaRPr lang="en-US"/>
        </a:p>
      </dgm:t>
    </dgm:pt>
    <dgm:pt modelId="{33FF5791-BD0F-4992-AB5F-D5CDB6BFA345}">
      <dgm:prSet/>
      <dgm:spPr/>
      <dgm:t>
        <a:bodyPr/>
        <a:lstStyle/>
        <a:p>
          <a:r>
            <a:rPr lang="en-US"/>
            <a:t>Reformulate it if necessary</a:t>
          </a:r>
        </a:p>
      </dgm:t>
    </dgm:pt>
    <dgm:pt modelId="{7FBB7046-AD43-4978-B1E2-09495129DBA9}" type="parTrans" cxnId="{7C7415A1-FC4D-404D-82B0-424C98C8E001}">
      <dgm:prSet/>
      <dgm:spPr/>
      <dgm:t>
        <a:bodyPr/>
        <a:lstStyle/>
        <a:p>
          <a:endParaRPr lang="en-US"/>
        </a:p>
      </dgm:t>
    </dgm:pt>
    <dgm:pt modelId="{D8525183-0939-47E2-8D2C-A5CB066E98B9}" type="sibTrans" cxnId="{7C7415A1-FC4D-404D-82B0-424C98C8E001}">
      <dgm:prSet/>
      <dgm:spPr/>
      <dgm:t>
        <a:bodyPr/>
        <a:lstStyle/>
        <a:p>
          <a:endParaRPr lang="en-US"/>
        </a:p>
      </dgm:t>
    </dgm:pt>
    <dgm:pt modelId="{C9A20CD7-0DB6-406F-9784-349A4AA5DD87}" type="pres">
      <dgm:prSet presAssocID="{A945C25F-1680-4D7F-A387-FFB5016811C3}" presName="Name0" presStyleCnt="0">
        <dgm:presLayoutVars>
          <dgm:dir/>
          <dgm:animLvl val="lvl"/>
          <dgm:resizeHandles val="exact"/>
        </dgm:presLayoutVars>
      </dgm:prSet>
      <dgm:spPr/>
    </dgm:pt>
    <dgm:pt modelId="{98C0F08E-EEF4-49BA-A8F2-9F42DD6B10EF}" type="pres">
      <dgm:prSet presAssocID="{EB223B55-F134-43BF-AA3A-0C4F435D0928}" presName="boxAndChildren" presStyleCnt="0"/>
      <dgm:spPr/>
    </dgm:pt>
    <dgm:pt modelId="{F938EB00-8EA1-48BB-ADA4-417BFE1DCE7D}" type="pres">
      <dgm:prSet presAssocID="{EB223B55-F134-43BF-AA3A-0C4F435D0928}" presName="parentTextBox" presStyleLbl="alignNode1" presStyleIdx="0" presStyleCnt="4"/>
      <dgm:spPr/>
    </dgm:pt>
    <dgm:pt modelId="{9CA5E488-3D09-48EB-90C2-BDC7A49A914D}" type="pres">
      <dgm:prSet presAssocID="{EB223B55-F134-43BF-AA3A-0C4F435D0928}" presName="descendantBox" presStyleLbl="bgAccFollowNode1" presStyleIdx="0" presStyleCnt="4"/>
      <dgm:spPr/>
    </dgm:pt>
    <dgm:pt modelId="{AF427950-0406-467F-8312-32E4F200B622}" type="pres">
      <dgm:prSet presAssocID="{4AA3EB02-36E5-41DF-8EC9-6C891D857F7F}" presName="sp" presStyleCnt="0"/>
      <dgm:spPr/>
    </dgm:pt>
    <dgm:pt modelId="{CF74C5BE-BC36-44E7-A215-D968C3EC15DE}" type="pres">
      <dgm:prSet presAssocID="{B89422DB-7B9F-4AC9-B902-A6610BBCD205}" presName="arrowAndChildren" presStyleCnt="0"/>
      <dgm:spPr/>
    </dgm:pt>
    <dgm:pt modelId="{7845B29C-9E6F-432A-9BAE-1A0A225A70F4}" type="pres">
      <dgm:prSet presAssocID="{B89422DB-7B9F-4AC9-B902-A6610BBCD205}" presName="parentTextArrow" presStyleLbl="node1" presStyleIdx="0" presStyleCnt="0"/>
      <dgm:spPr/>
    </dgm:pt>
    <dgm:pt modelId="{2B3EAF9F-B333-4DF1-AC6A-6BDBAB41E314}" type="pres">
      <dgm:prSet presAssocID="{B89422DB-7B9F-4AC9-B902-A6610BBCD205}" presName="arrow" presStyleLbl="alignNode1" presStyleIdx="1" presStyleCnt="4"/>
      <dgm:spPr/>
    </dgm:pt>
    <dgm:pt modelId="{4F230F79-5E7B-4DB2-9254-1E6E251A82A5}" type="pres">
      <dgm:prSet presAssocID="{B89422DB-7B9F-4AC9-B902-A6610BBCD205}" presName="descendantArrow" presStyleLbl="bgAccFollowNode1" presStyleIdx="1" presStyleCnt="4"/>
      <dgm:spPr/>
    </dgm:pt>
    <dgm:pt modelId="{962326EC-DFA5-413A-AD9F-D329C1926328}" type="pres">
      <dgm:prSet presAssocID="{EE26F8A8-90F7-4F95-876D-F18F6C3DEDB7}" presName="sp" presStyleCnt="0"/>
      <dgm:spPr/>
    </dgm:pt>
    <dgm:pt modelId="{2839357E-02A8-4E0E-8F42-3367FE6E03ED}" type="pres">
      <dgm:prSet presAssocID="{D5F42818-4215-4CE1-83B3-161A6AB33F11}" presName="arrowAndChildren" presStyleCnt="0"/>
      <dgm:spPr/>
    </dgm:pt>
    <dgm:pt modelId="{2CBC981C-4187-4725-8AD6-D64F91DDC7FA}" type="pres">
      <dgm:prSet presAssocID="{D5F42818-4215-4CE1-83B3-161A6AB33F11}" presName="parentTextArrow" presStyleLbl="node1" presStyleIdx="0" presStyleCnt="0"/>
      <dgm:spPr/>
    </dgm:pt>
    <dgm:pt modelId="{C767BC45-B3E4-4873-9384-4BC54CE295EE}" type="pres">
      <dgm:prSet presAssocID="{D5F42818-4215-4CE1-83B3-161A6AB33F11}" presName="arrow" presStyleLbl="alignNode1" presStyleIdx="2" presStyleCnt="4"/>
      <dgm:spPr/>
    </dgm:pt>
    <dgm:pt modelId="{0FAA3952-823A-422C-8A7A-6F52CB4CDE27}" type="pres">
      <dgm:prSet presAssocID="{D5F42818-4215-4CE1-83B3-161A6AB33F11}" presName="descendantArrow" presStyleLbl="bgAccFollowNode1" presStyleIdx="2" presStyleCnt="4"/>
      <dgm:spPr/>
    </dgm:pt>
    <dgm:pt modelId="{2C79A395-220E-4F93-8E7B-6671EF379EA4}" type="pres">
      <dgm:prSet presAssocID="{8B2E6F4D-809D-4E7D-BD97-7D572C05F99A}" presName="sp" presStyleCnt="0"/>
      <dgm:spPr/>
    </dgm:pt>
    <dgm:pt modelId="{621DB87C-4A59-4A7C-B49B-CC20A4810856}" type="pres">
      <dgm:prSet presAssocID="{C1A5CF50-E435-429C-9AEE-3C31B07D6631}" presName="arrowAndChildren" presStyleCnt="0"/>
      <dgm:spPr/>
    </dgm:pt>
    <dgm:pt modelId="{49D5BADA-BD84-478C-AE64-68A79CF31F42}" type="pres">
      <dgm:prSet presAssocID="{C1A5CF50-E435-429C-9AEE-3C31B07D6631}" presName="parentTextArrow" presStyleLbl="node1" presStyleIdx="0" presStyleCnt="0"/>
      <dgm:spPr/>
    </dgm:pt>
    <dgm:pt modelId="{E49CF1BF-69CC-4912-8640-1D285F076F45}" type="pres">
      <dgm:prSet presAssocID="{C1A5CF50-E435-429C-9AEE-3C31B07D6631}" presName="arrow" presStyleLbl="alignNode1" presStyleIdx="3" presStyleCnt="4"/>
      <dgm:spPr/>
    </dgm:pt>
    <dgm:pt modelId="{95FD1997-228C-4259-A244-B48E25E0F345}" type="pres">
      <dgm:prSet presAssocID="{C1A5CF50-E435-429C-9AEE-3C31B07D6631}" presName="descendantArrow" presStyleLbl="bgAccFollowNode1" presStyleIdx="3" presStyleCnt="4"/>
      <dgm:spPr/>
    </dgm:pt>
  </dgm:ptLst>
  <dgm:cxnLst>
    <dgm:cxn modelId="{C2D2F815-0B59-421B-B2AE-93DB0FE9730C}" type="presOf" srcId="{CE7920CC-A513-471B-B71E-685223650040}" destId="{95FD1997-228C-4259-A244-B48E25E0F345}" srcOrd="0" destOrd="0" presId="urn:microsoft.com/office/officeart/2016/7/layout/VerticalDownArrowProcess"/>
    <dgm:cxn modelId="{7F04011D-69A6-4146-B5B7-C70434FA553C}" type="presOf" srcId="{458FEF53-5D45-49B3-B29D-5B95E1FBB1D4}" destId="{0FAA3952-823A-422C-8A7A-6F52CB4CDE27}" srcOrd="0" destOrd="0" presId="urn:microsoft.com/office/officeart/2016/7/layout/VerticalDownArrowProcess"/>
    <dgm:cxn modelId="{C58AD520-338D-4CB6-A9B9-08EB1E4BC571}" srcId="{B89422DB-7B9F-4AC9-B902-A6610BBCD205}" destId="{CF54B197-7A64-45FF-A1CE-05D474AB06F6}" srcOrd="0" destOrd="0" parTransId="{E1D7C4DD-7434-4273-8D86-2D1758B6BF11}" sibTransId="{C9BD13F6-729F-43FE-B959-F8096E5426E1}"/>
    <dgm:cxn modelId="{C7D21525-76E9-4496-BF9E-D4C958281956}" srcId="{D5F42818-4215-4CE1-83B3-161A6AB33F11}" destId="{458FEF53-5D45-49B3-B29D-5B95E1FBB1D4}" srcOrd="0" destOrd="0" parTransId="{8B112342-3343-4ADE-AED0-B96A2F8B9BB0}" sibTransId="{1569D493-A4C0-4DF4-B353-3C8F1A84539F}"/>
    <dgm:cxn modelId="{70034538-4EE6-4557-A31A-198B67B0E046}" type="presOf" srcId="{33FF5791-BD0F-4992-AB5F-D5CDB6BFA345}" destId="{9CA5E488-3D09-48EB-90C2-BDC7A49A914D}" srcOrd="0" destOrd="0" presId="urn:microsoft.com/office/officeart/2016/7/layout/VerticalDownArrowProcess"/>
    <dgm:cxn modelId="{D73E743B-4AAB-4723-8ACB-10C4BC8225E6}" type="presOf" srcId="{B89422DB-7B9F-4AC9-B902-A6610BBCD205}" destId="{7845B29C-9E6F-432A-9BAE-1A0A225A70F4}" srcOrd="0" destOrd="0" presId="urn:microsoft.com/office/officeart/2016/7/layout/VerticalDownArrowProcess"/>
    <dgm:cxn modelId="{18949E3C-C58A-4306-9910-6D6EBCF5618B}" type="presOf" srcId="{D5F42818-4215-4CE1-83B3-161A6AB33F11}" destId="{C767BC45-B3E4-4873-9384-4BC54CE295EE}" srcOrd="1" destOrd="0" presId="urn:microsoft.com/office/officeart/2016/7/layout/VerticalDownArrowProcess"/>
    <dgm:cxn modelId="{A751643F-95D6-4F95-8E41-D3B551031957}" srcId="{A945C25F-1680-4D7F-A387-FFB5016811C3}" destId="{EB223B55-F134-43BF-AA3A-0C4F435D0928}" srcOrd="3" destOrd="0" parTransId="{EDD749DA-5350-4C78-9362-D9B7AB5DE88D}" sibTransId="{79F9D737-6064-413B-AA1B-4CBE543C01CD}"/>
    <dgm:cxn modelId="{2B3DCA5F-F993-49F2-8DC9-FA41F5FE277A}" srcId="{A945C25F-1680-4D7F-A387-FFB5016811C3}" destId="{C1A5CF50-E435-429C-9AEE-3C31B07D6631}" srcOrd="0" destOrd="0" parTransId="{AB8A5630-2999-46D4-B724-F5DAC1E084F3}" sibTransId="{8B2E6F4D-809D-4E7D-BD97-7D572C05F99A}"/>
    <dgm:cxn modelId="{9A62E146-DE3A-47F3-B54F-B20BC6848F64}" type="presOf" srcId="{EB223B55-F134-43BF-AA3A-0C4F435D0928}" destId="{F938EB00-8EA1-48BB-ADA4-417BFE1DCE7D}" srcOrd="0" destOrd="0" presId="urn:microsoft.com/office/officeart/2016/7/layout/VerticalDownArrowProcess"/>
    <dgm:cxn modelId="{C16D696A-DAB4-40FE-B963-630E945A4935}" type="presOf" srcId="{C1A5CF50-E435-429C-9AEE-3C31B07D6631}" destId="{E49CF1BF-69CC-4912-8640-1D285F076F45}" srcOrd="1" destOrd="0" presId="urn:microsoft.com/office/officeart/2016/7/layout/VerticalDownArrowProcess"/>
    <dgm:cxn modelId="{1ADC2752-4C10-47F0-AE3B-2BC1B2E8AD2B}" srcId="{A945C25F-1680-4D7F-A387-FFB5016811C3}" destId="{B89422DB-7B9F-4AC9-B902-A6610BBCD205}" srcOrd="2" destOrd="0" parTransId="{28A836AC-916A-4335-A701-D1DEAF31EF5C}" sibTransId="{4AA3EB02-36E5-41DF-8EC9-6C891D857F7F}"/>
    <dgm:cxn modelId="{B4CB0593-DE01-4EF5-9544-A72E7BF08B3A}" type="presOf" srcId="{C1A5CF50-E435-429C-9AEE-3C31B07D6631}" destId="{49D5BADA-BD84-478C-AE64-68A79CF31F42}" srcOrd="0" destOrd="0" presId="urn:microsoft.com/office/officeart/2016/7/layout/VerticalDownArrowProcess"/>
    <dgm:cxn modelId="{7C7415A1-FC4D-404D-82B0-424C98C8E001}" srcId="{EB223B55-F134-43BF-AA3A-0C4F435D0928}" destId="{33FF5791-BD0F-4992-AB5F-D5CDB6BFA345}" srcOrd="0" destOrd="0" parTransId="{7FBB7046-AD43-4978-B1E2-09495129DBA9}" sibTransId="{D8525183-0939-47E2-8D2C-A5CB066E98B9}"/>
    <dgm:cxn modelId="{6718C3CC-B910-422D-8DE5-0CA8AE71B5C0}" type="presOf" srcId="{D5F42818-4215-4CE1-83B3-161A6AB33F11}" destId="{2CBC981C-4187-4725-8AD6-D64F91DDC7FA}" srcOrd="0" destOrd="0" presId="urn:microsoft.com/office/officeart/2016/7/layout/VerticalDownArrowProcess"/>
    <dgm:cxn modelId="{0CB44AD3-1B63-4F4C-A18A-354E7772B1BB}" type="presOf" srcId="{A945C25F-1680-4D7F-A387-FFB5016811C3}" destId="{C9A20CD7-0DB6-406F-9784-349A4AA5DD87}" srcOrd="0" destOrd="0" presId="urn:microsoft.com/office/officeart/2016/7/layout/VerticalDownArrowProcess"/>
    <dgm:cxn modelId="{E2BBA8E6-8D55-4C6E-8C14-76E82DBDE4B4}" type="presOf" srcId="{CF54B197-7A64-45FF-A1CE-05D474AB06F6}" destId="{4F230F79-5E7B-4DB2-9254-1E6E251A82A5}" srcOrd="0" destOrd="0" presId="urn:microsoft.com/office/officeart/2016/7/layout/VerticalDownArrowProcess"/>
    <dgm:cxn modelId="{FC76BAEA-04ED-4199-8837-714FC4730389}" srcId="{A945C25F-1680-4D7F-A387-FFB5016811C3}" destId="{D5F42818-4215-4CE1-83B3-161A6AB33F11}" srcOrd="1" destOrd="0" parTransId="{D6B7A466-114B-42D4-A715-919D6C0E9516}" sibTransId="{EE26F8A8-90F7-4F95-876D-F18F6C3DEDB7}"/>
    <dgm:cxn modelId="{8BD2D9F2-FFE4-422F-AD7E-FB4AF3617C43}" type="presOf" srcId="{B89422DB-7B9F-4AC9-B902-A6610BBCD205}" destId="{2B3EAF9F-B333-4DF1-AC6A-6BDBAB41E314}" srcOrd="1" destOrd="0" presId="urn:microsoft.com/office/officeart/2016/7/layout/VerticalDownArrowProcess"/>
    <dgm:cxn modelId="{B6A243FA-D9F3-434E-A796-709D31BCB0A2}" srcId="{C1A5CF50-E435-429C-9AEE-3C31B07D6631}" destId="{CE7920CC-A513-471B-B71E-685223650040}" srcOrd="0" destOrd="0" parTransId="{51EFDF1B-8B15-4C59-A4B1-2C9AB4C5A9E0}" sibTransId="{FAF86E73-5E4E-492B-8B92-1C3710083C2A}"/>
    <dgm:cxn modelId="{B72B10CC-539B-4E8A-B6F5-F7B727F52C8F}" type="presParOf" srcId="{C9A20CD7-0DB6-406F-9784-349A4AA5DD87}" destId="{98C0F08E-EEF4-49BA-A8F2-9F42DD6B10EF}" srcOrd="0" destOrd="0" presId="urn:microsoft.com/office/officeart/2016/7/layout/VerticalDownArrowProcess"/>
    <dgm:cxn modelId="{7673E225-4386-4310-8BB1-F16BA94FA42F}" type="presParOf" srcId="{98C0F08E-EEF4-49BA-A8F2-9F42DD6B10EF}" destId="{F938EB00-8EA1-48BB-ADA4-417BFE1DCE7D}" srcOrd="0" destOrd="0" presId="urn:microsoft.com/office/officeart/2016/7/layout/VerticalDownArrowProcess"/>
    <dgm:cxn modelId="{76FE928A-D947-4960-A100-54E7DB39ED7D}" type="presParOf" srcId="{98C0F08E-EEF4-49BA-A8F2-9F42DD6B10EF}" destId="{9CA5E488-3D09-48EB-90C2-BDC7A49A914D}" srcOrd="1" destOrd="0" presId="urn:microsoft.com/office/officeart/2016/7/layout/VerticalDownArrowProcess"/>
    <dgm:cxn modelId="{8BC6A211-6458-4CC3-A8D7-E46FB67B5679}" type="presParOf" srcId="{C9A20CD7-0DB6-406F-9784-349A4AA5DD87}" destId="{AF427950-0406-467F-8312-32E4F200B622}" srcOrd="1" destOrd="0" presId="urn:microsoft.com/office/officeart/2016/7/layout/VerticalDownArrowProcess"/>
    <dgm:cxn modelId="{EC4DEB22-24DB-46BC-9627-AA76F1EDF543}" type="presParOf" srcId="{C9A20CD7-0DB6-406F-9784-349A4AA5DD87}" destId="{CF74C5BE-BC36-44E7-A215-D968C3EC15DE}" srcOrd="2" destOrd="0" presId="urn:microsoft.com/office/officeart/2016/7/layout/VerticalDownArrowProcess"/>
    <dgm:cxn modelId="{D6A651A5-AC34-417D-96E7-DE24BF278228}" type="presParOf" srcId="{CF74C5BE-BC36-44E7-A215-D968C3EC15DE}" destId="{7845B29C-9E6F-432A-9BAE-1A0A225A70F4}" srcOrd="0" destOrd="0" presId="urn:microsoft.com/office/officeart/2016/7/layout/VerticalDownArrowProcess"/>
    <dgm:cxn modelId="{B2508877-E875-4C53-A35D-CDFFE2739F42}" type="presParOf" srcId="{CF74C5BE-BC36-44E7-A215-D968C3EC15DE}" destId="{2B3EAF9F-B333-4DF1-AC6A-6BDBAB41E314}" srcOrd="1" destOrd="0" presId="urn:microsoft.com/office/officeart/2016/7/layout/VerticalDownArrowProcess"/>
    <dgm:cxn modelId="{602F2D0F-45E5-4E57-9D36-DEDEB108D518}" type="presParOf" srcId="{CF74C5BE-BC36-44E7-A215-D968C3EC15DE}" destId="{4F230F79-5E7B-4DB2-9254-1E6E251A82A5}" srcOrd="2" destOrd="0" presId="urn:microsoft.com/office/officeart/2016/7/layout/VerticalDownArrowProcess"/>
    <dgm:cxn modelId="{00FF63FC-521A-4754-BD9D-AD8D218D8CE3}" type="presParOf" srcId="{C9A20CD7-0DB6-406F-9784-349A4AA5DD87}" destId="{962326EC-DFA5-413A-AD9F-D329C1926328}" srcOrd="3" destOrd="0" presId="urn:microsoft.com/office/officeart/2016/7/layout/VerticalDownArrowProcess"/>
    <dgm:cxn modelId="{AF6C923B-A999-4421-94D0-56A051E759FB}" type="presParOf" srcId="{C9A20CD7-0DB6-406F-9784-349A4AA5DD87}" destId="{2839357E-02A8-4E0E-8F42-3367FE6E03ED}" srcOrd="4" destOrd="0" presId="urn:microsoft.com/office/officeart/2016/7/layout/VerticalDownArrowProcess"/>
    <dgm:cxn modelId="{71CE8C9F-DE90-40C7-8DAB-FA0F84B97A4A}" type="presParOf" srcId="{2839357E-02A8-4E0E-8F42-3367FE6E03ED}" destId="{2CBC981C-4187-4725-8AD6-D64F91DDC7FA}" srcOrd="0" destOrd="0" presId="urn:microsoft.com/office/officeart/2016/7/layout/VerticalDownArrowProcess"/>
    <dgm:cxn modelId="{9D667D6B-07CA-45C8-94C2-0EF47B0A2DC0}" type="presParOf" srcId="{2839357E-02A8-4E0E-8F42-3367FE6E03ED}" destId="{C767BC45-B3E4-4873-9384-4BC54CE295EE}" srcOrd="1" destOrd="0" presId="urn:microsoft.com/office/officeart/2016/7/layout/VerticalDownArrowProcess"/>
    <dgm:cxn modelId="{D58F47AB-6BD0-4145-98E5-69DC3C7A3D5C}" type="presParOf" srcId="{2839357E-02A8-4E0E-8F42-3367FE6E03ED}" destId="{0FAA3952-823A-422C-8A7A-6F52CB4CDE27}" srcOrd="2" destOrd="0" presId="urn:microsoft.com/office/officeart/2016/7/layout/VerticalDownArrowProcess"/>
    <dgm:cxn modelId="{E2CB1286-5C61-4B8F-B5B3-BBE18715F684}" type="presParOf" srcId="{C9A20CD7-0DB6-406F-9784-349A4AA5DD87}" destId="{2C79A395-220E-4F93-8E7B-6671EF379EA4}" srcOrd="5" destOrd="0" presId="urn:microsoft.com/office/officeart/2016/7/layout/VerticalDownArrowProcess"/>
    <dgm:cxn modelId="{F6685EFD-DF38-41CB-B0A3-1FC2C78BF274}" type="presParOf" srcId="{C9A20CD7-0DB6-406F-9784-349A4AA5DD87}" destId="{621DB87C-4A59-4A7C-B49B-CC20A4810856}" srcOrd="6" destOrd="0" presId="urn:microsoft.com/office/officeart/2016/7/layout/VerticalDownArrowProcess"/>
    <dgm:cxn modelId="{B0BE01B3-AD28-4014-B92A-75706D0C72A8}" type="presParOf" srcId="{621DB87C-4A59-4A7C-B49B-CC20A4810856}" destId="{49D5BADA-BD84-478C-AE64-68A79CF31F42}" srcOrd="0" destOrd="0" presId="urn:microsoft.com/office/officeart/2016/7/layout/VerticalDownArrowProcess"/>
    <dgm:cxn modelId="{30F28FE0-2624-401F-89F8-C0DBE051F9B7}" type="presParOf" srcId="{621DB87C-4A59-4A7C-B49B-CC20A4810856}" destId="{E49CF1BF-69CC-4912-8640-1D285F076F45}" srcOrd="1" destOrd="0" presId="urn:microsoft.com/office/officeart/2016/7/layout/VerticalDownArrowProcess"/>
    <dgm:cxn modelId="{E0EE75DA-624D-496D-92CE-B743DC42E1EC}" type="presParOf" srcId="{621DB87C-4A59-4A7C-B49B-CC20A4810856}" destId="{95FD1997-228C-4259-A244-B48E25E0F345}" srcOrd="2"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2785D-E858-4644-AA04-E8C259ACB71D}">
      <dsp:nvSpPr>
        <dsp:cNvPr id="0" name=""/>
        <dsp:cNvSpPr/>
      </dsp:nvSpPr>
      <dsp:spPr>
        <a:xfrm>
          <a:off x="0" y="680"/>
          <a:ext cx="6089650"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w="9525" cap="rnd" cmpd="sng" algn="ctr">
          <a:solidFill>
            <a:schemeClr val="accent6">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A0D09C16-2A6E-446F-AFAE-69B5114372F8}">
      <dsp:nvSpPr>
        <dsp:cNvPr id="0" name=""/>
        <dsp:cNvSpPr/>
      </dsp:nvSpPr>
      <dsp:spPr>
        <a:xfrm>
          <a:off x="0" y="680"/>
          <a:ext cx="6089650"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They are force multipliers</a:t>
          </a:r>
        </a:p>
      </dsp:txBody>
      <dsp:txXfrm>
        <a:off x="0" y="680"/>
        <a:ext cx="6089650" cy="1114152"/>
      </dsp:txXfrm>
    </dsp:sp>
    <dsp:sp modelId="{1181DC28-00AD-4A7D-829F-12593943F90D}">
      <dsp:nvSpPr>
        <dsp:cNvPr id="0" name=""/>
        <dsp:cNvSpPr/>
      </dsp:nvSpPr>
      <dsp:spPr>
        <a:xfrm>
          <a:off x="0" y="1114833"/>
          <a:ext cx="6089650"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w="9525" cap="rnd" cmpd="sng" algn="ctr">
          <a:solidFill>
            <a:schemeClr val="accent6">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55E5BC6-F938-4F19-8CF0-FEBBCB79B0DC}">
      <dsp:nvSpPr>
        <dsp:cNvPr id="0" name=""/>
        <dsp:cNvSpPr/>
      </dsp:nvSpPr>
      <dsp:spPr>
        <a:xfrm>
          <a:off x="0" y="1114833"/>
          <a:ext cx="6089650"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They’ve developed “deity” like observational skills</a:t>
          </a:r>
        </a:p>
      </dsp:txBody>
      <dsp:txXfrm>
        <a:off x="0" y="1114833"/>
        <a:ext cx="6089650" cy="1114152"/>
      </dsp:txXfrm>
    </dsp:sp>
    <dsp:sp modelId="{C5674CA3-0066-48DE-95EA-06B4DECE96D7}">
      <dsp:nvSpPr>
        <dsp:cNvPr id="0" name=""/>
        <dsp:cNvSpPr/>
      </dsp:nvSpPr>
      <dsp:spPr>
        <a:xfrm>
          <a:off x="0" y="2228986"/>
          <a:ext cx="6089650"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w="9525" cap="rnd" cmpd="sng" algn="ctr">
          <a:solidFill>
            <a:schemeClr val="accent6">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579D57F3-CC6D-4A86-8E53-348A23F6EF93}">
      <dsp:nvSpPr>
        <dsp:cNvPr id="0" name=""/>
        <dsp:cNvSpPr/>
      </dsp:nvSpPr>
      <dsp:spPr>
        <a:xfrm>
          <a:off x="0" y="2228986"/>
          <a:ext cx="6089650"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They have brains that resist stress (understatement)</a:t>
          </a:r>
        </a:p>
      </dsp:txBody>
      <dsp:txXfrm>
        <a:off x="0" y="2228986"/>
        <a:ext cx="6089650" cy="1114152"/>
      </dsp:txXfrm>
    </dsp:sp>
    <dsp:sp modelId="{457A64B2-6BC7-4F88-A45A-584F04153E9E}">
      <dsp:nvSpPr>
        <dsp:cNvPr id="0" name=""/>
        <dsp:cNvSpPr/>
      </dsp:nvSpPr>
      <dsp:spPr>
        <a:xfrm>
          <a:off x="0" y="3343138"/>
          <a:ext cx="6089650"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w="9525" cap="rnd" cmpd="sng" algn="ctr">
          <a:solidFill>
            <a:schemeClr val="accent6">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202EEC86-F501-4713-A574-0937325BDB52}">
      <dsp:nvSpPr>
        <dsp:cNvPr id="0" name=""/>
        <dsp:cNvSpPr/>
      </dsp:nvSpPr>
      <dsp:spPr>
        <a:xfrm>
          <a:off x="0" y="3343138"/>
          <a:ext cx="6089650"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They have confidence (even under immense pressure)</a:t>
          </a:r>
        </a:p>
      </dsp:txBody>
      <dsp:txXfrm>
        <a:off x="0" y="3343138"/>
        <a:ext cx="6089650" cy="1114152"/>
      </dsp:txXfrm>
    </dsp:sp>
    <dsp:sp modelId="{1BCD4236-8FC6-4EEA-A76B-BCB4AF59EFA6}">
      <dsp:nvSpPr>
        <dsp:cNvPr id="0" name=""/>
        <dsp:cNvSpPr/>
      </dsp:nvSpPr>
      <dsp:spPr>
        <a:xfrm>
          <a:off x="0" y="4457291"/>
          <a:ext cx="6089650"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w="9525" cap="rnd" cmpd="sng" algn="ctr">
          <a:solidFill>
            <a:schemeClr val="accent6">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2753D1EF-E7A0-4490-AECB-252A0FFF1F30}">
      <dsp:nvSpPr>
        <dsp:cNvPr id="0" name=""/>
        <dsp:cNvSpPr/>
      </dsp:nvSpPr>
      <dsp:spPr>
        <a:xfrm>
          <a:off x="0" y="4457291"/>
          <a:ext cx="6089650"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Time and time again they accomplish amazing feats</a:t>
          </a:r>
        </a:p>
      </dsp:txBody>
      <dsp:txXfrm>
        <a:off x="0" y="4457291"/>
        <a:ext cx="6089650" cy="1114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36B13-B1BF-46E5-AD71-428536B16567}">
      <dsp:nvSpPr>
        <dsp:cNvPr id="0" name=""/>
        <dsp:cNvSpPr/>
      </dsp:nvSpPr>
      <dsp:spPr>
        <a:xfrm>
          <a:off x="0" y="680"/>
          <a:ext cx="6089650"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w="9525" cap="rnd" cmpd="sng" algn="ctr">
          <a:solidFill>
            <a:schemeClr val="accent6">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D3FE110-37B9-4ED9-BD65-14B54E45A0E5}">
      <dsp:nvSpPr>
        <dsp:cNvPr id="0" name=""/>
        <dsp:cNvSpPr/>
      </dsp:nvSpPr>
      <dsp:spPr>
        <a:xfrm>
          <a:off x="0" y="680"/>
          <a:ext cx="6089650"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They can go from off to on in a split second…</a:t>
          </a:r>
        </a:p>
      </dsp:txBody>
      <dsp:txXfrm>
        <a:off x="0" y="680"/>
        <a:ext cx="6089650" cy="1114152"/>
      </dsp:txXfrm>
    </dsp:sp>
    <dsp:sp modelId="{3C32361C-3EF6-4559-8EE7-14229CE3DE81}">
      <dsp:nvSpPr>
        <dsp:cNvPr id="0" name=""/>
        <dsp:cNvSpPr/>
      </dsp:nvSpPr>
      <dsp:spPr>
        <a:xfrm>
          <a:off x="0" y="1114833"/>
          <a:ext cx="6089650"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w="9525" cap="rnd" cmpd="sng" algn="ctr">
          <a:solidFill>
            <a:schemeClr val="accent6">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0287D665-ADEF-473B-80F4-873672B4F29C}">
      <dsp:nvSpPr>
        <dsp:cNvPr id="0" name=""/>
        <dsp:cNvSpPr/>
      </dsp:nvSpPr>
      <dsp:spPr>
        <a:xfrm>
          <a:off x="0" y="1114833"/>
          <a:ext cx="6089650"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Snipers stop only when they are done</a:t>
          </a:r>
        </a:p>
      </dsp:txBody>
      <dsp:txXfrm>
        <a:off x="0" y="1114833"/>
        <a:ext cx="6089650" cy="1114152"/>
      </dsp:txXfrm>
    </dsp:sp>
    <dsp:sp modelId="{CD182EF8-09F9-4DC3-83BF-57F63D9F0807}">
      <dsp:nvSpPr>
        <dsp:cNvPr id="0" name=""/>
        <dsp:cNvSpPr/>
      </dsp:nvSpPr>
      <dsp:spPr>
        <a:xfrm>
          <a:off x="0" y="2228986"/>
          <a:ext cx="6089650"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w="9525" cap="rnd" cmpd="sng" algn="ctr">
          <a:solidFill>
            <a:schemeClr val="accent6">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BD5BB90-3F55-4ACE-BEED-59BC16A6AA87}">
      <dsp:nvSpPr>
        <dsp:cNvPr id="0" name=""/>
        <dsp:cNvSpPr/>
      </dsp:nvSpPr>
      <dsp:spPr>
        <a:xfrm>
          <a:off x="0" y="2228986"/>
          <a:ext cx="6089650"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It’s not the tools that make the difference, it’s what they do with them</a:t>
          </a:r>
        </a:p>
      </dsp:txBody>
      <dsp:txXfrm>
        <a:off x="0" y="2228986"/>
        <a:ext cx="6089650" cy="1114152"/>
      </dsp:txXfrm>
    </dsp:sp>
    <dsp:sp modelId="{F61AE9B5-05F0-4B71-8AE6-7A736EC51016}">
      <dsp:nvSpPr>
        <dsp:cNvPr id="0" name=""/>
        <dsp:cNvSpPr/>
      </dsp:nvSpPr>
      <dsp:spPr>
        <a:xfrm>
          <a:off x="0" y="3343138"/>
          <a:ext cx="6089650"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w="9525" cap="rnd" cmpd="sng" algn="ctr">
          <a:solidFill>
            <a:schemeClr val="accent6">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35BF013-044C-4724-84F7-84526CB4049D}">
      <dsp:nvSpPr>
        <dsp:cNvPr id="0" name=""/>
        <dsp:cNvSpPr/>
      </dsp:nvSpPr>
      <dsp:spPr>
        <a:xfrm>
          <a:off x="0" y="3343138"/>
          <a:ext cx="6089650"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Snipers get the best shot they can get. Not the perfect shot they want</a:t>
          </a:r>
        </a:p>
      </dsp:txBody>
      <dsp:txXfrm>
        <a:off x="0" y="3343138"/>
        <a:ext cx="6089650" cy="1114152"/>
      </dsp:txXfrm>
    </dsp:sp>
    <dsp:sp modelId="{4795AFDC-EB11-49BD-944B-47B9E4F4638D}">
      <dsp:nvSpPr>
        <dsp:cNvPr id="0" name=""/>
        <dsp:cNvSpPr/>
      </dsp:nvSpPr>
      <dsp:spPr>
        <a:xfrm>
          <a:off x="0" y="4457291"/>
          <a:ext cx="6089650"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w="9525" cap="rnd" cmpd="sng" algn="ctr">
          <a:solidFill>
            <a:schemeClr val="accent6">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F72356E7-854A-4D43-948F-1413D803BE80}">
      <dsp:nvSpPr>
        <dsp:cNvPr id="0" name=""/>
        <dsp:cNvSpPr/>
      </dsp:nvSpPr>
      <dsp:spPr>
        <a:xfrm>
          <a:off x="0" y="4457291"/>
          <a:ext cx="6089650"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Snipers pick shots for maximum effectiveness</a:t>
          </a:r>
        </a:p>
      </dsp:txBody>
      <dsp:txXfrm>
        <a:off x="0" y="4457291"/>
        <a:ext cx="6089650" cy="1114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F8F8D-8019-4B12-9715-92E1B5A34B2C}">
      <dsp:nvSpPr>
        <dsp:cNvPr id="0" name=""/>
        <dsp:cNvSpPr/>
      </dsp:nvSpPr>
      <dsp:spPr>
        <a:xfrm>
          <a:off x="2073319" y="2198"/>
          <a:ext cx="2162660" cy="1405729"/>
        </a:xfrm>
        <a:prstGeom prst="roundRect">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Passion</a:t>
          </a:r>
        </a:p>
      </dsp:txBody>
      <dsp:txXfrm>
        <a:off x="2141941" y="70820"/>
        <a:ext cx="2025416" cy="1268485"/>
      </dsp:txXfrm>
    </dsp:sp>
    <dsp:sp modelId="{BC396A99-0C0D-4E23-B33A-A1DA88DC277B}">
      <dsp:nvSpPr>
        <dsp:cNvPr id="0" name=""/>
        <dsp:cNvSpPr/>
      </dsp:nvSpPr>
      <dsp:spPr>
        <a:xfrm>
          <a:off x="1278816" y="705063"/>
          <a:ext cx="3751666" cy="3751666"/>
        </a:xfrm>
        <a:custGeom>
          <a:avLst/>
          <a:gdLst/>
          <a:ahLst/>
          <a:cxnLst/>
          <a:rect l="0" t="0" r="0" b="0"/>
          <a:pathLst>
            <a:path>
              <a:moveTo>
                <a:pt x="2972894" y="354252"/>
              </a:moveTo>
              <a:arcTo wR="1875833" hR="1875833" stAng="18347498" swAng="3648996"/>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3C9A68-6092-4518-B95B-CF3CC79E981B}">
      <dsp:nvSpPr>
        <dsp:cNvPr id="0" name=""/>
        <dsp:cNvSpPr/>
      </dsp:nvSpPr>
      <dsp:spPr>
        <a:xfrm>
          <a:off x="3697839" y="2815948"/>
          <a:ext cx="2162660" cy="1405729"/>
        </a:xfrm>
        <a:prstGeom prst="roundRect">
          <a:avLst/>
        </a:prstGeom>
        <a:gradFill rotWithShape="0">
          <a:gsLst>
            <a:gs pos="0">
              <a:schemeClr val="accent2">
                <a:hueOff val="-355029"/>
                <a:satOff val="-2934"/>
                <a:lumOff val="-6274"/>
                <a:alphaOff val="0"/>
                <a:tint val="60000"/>
                <a:lumMod val="110000"/>
              </a:schemeClr>
            </a:gs>
            <a:gs pos="100000">
              <a:schemeClr val="accent2">
                <a:hueOff val="-355029"/>
                <a:satOff val="-2934"/>
                <a:lumOff val="-6274"/>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Purpose</a:t>
          </a:r>
        </a:p>
      </dsp:txBody>
      <dsp:txXfrm>
        <a:off x="3766461" y="2884570"/>
        <a:ext cx="2025416" cy="1268485"/>
      </dsp:txXfrm>
    </dsp:sp>
    <dsp:sp modelId="{9B507DDC-9913-4DDF-BF8F-29D768233FD6}">
      <dsp:nvSpPr>
        <dsp:cNvPr id="0" name=""/>
        <dsp:cNvSpPr/>
      </dsp:nvSpPr>
      <dsp:spPr>
        <a:xfrm>
          <a:off x="1278816" y="705063"/>
          <a:ext cx="3751666" cy="3751666"/>
        </a:xfrm>
        <a:custGeom>
          <a:avLst/>
          <a:gdLst/>
          <a:ahLst/>
          <a:cxnLst/>
          <a:rect l="0" t="0" r="0" b="0"/>
          <a:pathLst>
            <a:path>
              <a:moveTo>
                <a:pt x="2769054" y="3525350"/>
              </a:moveTo>
              <a:arcTo wR="1875833" hR="1875833" stAng="3693855" swAng="3412290"/>
            </a:path>
          </a:pathLst>
        </a:custGeom>
        <a:noFill/>
        <a:ln w="9525" cap="rnd" cmpd="sng" algn="ctr">
          <a:solidFill>
            <a:schemeClr val="accent2">
              <a:hueOff val="-355029"/>
              <a:satOff val="-2934"/>
              <a:lumOff val="-6274"/>
              <a:alphaOff val="0"/>
            </a:schemeClr>
          </a:solidFill>
          <a:prstDash val="solid"/>
        </a:ln>
        <a:effectLst/>
      </dsp:spPr>
      <dsp:style>
        <a:lnRef idx="1">
          <a:scrgbClr r="0" g="0" b="0"/>
        </a:lnRef>
        <a:fillRef idx="0">
          <a:scrgbClr r="0" g="0" b="0"/>
        </a:fillRef>
        <a:effectRef idx="0">
          <a:scrgbClr r="0" g="0" b="0"/>
        </a:effectRef>
        <a:fontRef idx="minor"/>
      </dsp:style>
    </dsp:sp>
    <dsp:sp modelId="{5CE9FFF5-6F53-42EF-AF73-47A335806EB4}">
      <dsp:nvSpPr>
        <dsp:cNvPr id="0" name=""/>
        <dsp:cNvSpPr/>
      </dsp:nvSpPr>
      <dsp:spPr>
        <a:xfrm>
          <a:off x="448800" y="2815948"/>
          <a:ext cx="2162660" cy="1405729"/>
        </a:xfrm>
        <a:prstGeom prst="roundRect">
          <a:avLst/>
        </a:prstGeom>
        <a:gradFill rotWithShape="0">
          <a:gsLst>
            <a:gs pos="0">
              <a:schemeClr val="accent2">
                <a:hueOff val="-710059"/>
                <a:satOff val="-5868"/>
                <a:lumOff val="-12549"/>
                <a:alphaOff val="0"/>
                <a:tint val="60000"/>
                <a:lumMod val="110000"/>
              </a:schemeClr>
            </a:gs>
            <a:gs pos="100000">
              <a:schemeClr val="accent2">
                <a:hueOff val="-710059"/>
                <a:satOff val="-5868"/>
                <a:lumOff val="-12549"/>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Persistence</a:t>
          </a:r>
        </a:p>
      </dsp:txBody>
      <dsp:txXfrm>
        <a:off x="517422" y="2884570"/>
        <a:ext cx="2025416" cy="1268485"/>
      </dsp:txXfrm>
    </dsp:sp>
    <dsp:sp modelId="{F957E203-267D-4B28-9CB4-6C0FEF76818D}">
      <dsp:nvSpPr>
        <dsp:cNvPr id="0" name=""/>
        <dsp:cNvSpPr/>
      </dsp:nvSpPr>
      <dsp:spPr>
        <a:xfrm>
          <a:off x="1278816" y="705063"/>
          <a:ext cx="3751666" cy="3751666"/>
        </a:xfrm>
        <a:custGeom>
          <a:avLst/>
          <a:gdLst/>
          <a:ahLst/>
          <a:cxnLst/>
          <a:rect l="0" t="0" r="0" b="0"/>
          <a:pathLst>
            <a:path>
              <a:moveTo>
                <a:pt x="12462" y="2091704"/>
              </a:moveTo>
              <a:arcTo wR="1875833" hR="1875833" stAng="10403506" swAng="3648996"/>
            </a:path>
          </a:pathLst>
        </a:custGeom>
        <a:noFill/>
        <a:ln w="9525" cap="rnd" cmpd="sng" algn="ctr">
          <a:solidFill>
            <a:schemeClr val="accent2">
              <a:hueOff val="-710059"/>
              <a:satOff val="-5868"/>
              <a:lumOff val="-1254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6B4CF-A092-4EBF-A9EE-9D04CECE5FBE}">
      <dsp:nvSpPr>
        <dsp:cNvPr id="0" name=""/>
        <dsp:cNvSpPr/>
      </dsp:nvSpPr>
      <dsp:spPr>
        <a:xfrm>
          <a:off x="0" y="35938"/>
          <a:ext cx="10353675" cy="9126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Plan</a:t>
          </a:r>
        </a:p>
      </dsp:txBody>
      <dsp:txXfrm>
        <a:off x="44549" y="80487"/>
        <a:ext cx="10264577" cy="823502"/>
      </dsp:txXfrm>
    </dsp:sp>
    <dsp:sp modelId="{8C4D53A4-2614-4105-9DA5-67EA4CF5830A}">
      <dsp:nvSpPr>
        <dsp:cNvPr id="0" name=""/>
        <dsp:cNvSpPr/>
      </dsp:nvSpPr>
      <dsp:spPr>
        <a:xfrm>
          <a:off x="0" y="1060858"/>
          <a:ext cx="10353675" cy="9126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Execute</a:t>
          </a:r>
        </a:p>
      </dsp:txBody>
      <dsp:txXfrm>
        <a:off x="44549" y="1105407"/>
        <a:ext cx="10264577" cy="823502"/>
      </dsp:txXfrm>
    </dsp:sp>
    <dsp:sp modelId="{6EFFAAA0-A5C5-4225-875B-41E522D757F7}">
      <dsp:nvSpPr>
        <dsp:cNvPr id="0" name=""/>
        <dsp:cNvSpPr/>
      </dsp:nvSpPr>
      <dsp:spPr>
        <a:xfrm>
          <a:off x="0" y="2085778"/>
          <a:ext cx="10353675" cy="9126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Reassess Plan</a:t>
          </a:r>
        </a:p>
      </dsp:txBody>
      <dsp:txXfrm>
        <a:off x="44549" y="2130327"/>
        <a:ext cx="10264577" cy="823502"/>
      </dsp:txXfrm>
    </dsp:sp>
    <dsp:sp modelId="{D2195154-B061-43F1-A8AE-BD635A9DE99F}">
      <dsp:nvSpPr>
        <dsp:cNvPr id="0" name=""/>
        <dsp:cNvSpPr/>
      </dsp:nvSpPr>
      <dsp:spPr>
        <a:xfrm>
          <a:off x="0" y="3110698"/>
          <a:ext cx="10353675" cy="9126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Execute</a:t>
          </a:r>
        </a:p>
      </dsp:txBody>
      <dsp:txXfrm>
        <a:off x="44549" y="3155247"/>
        <a:ext cx="10264577" cy="8235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E3024-DC46-4989-B969-4D2B721D0C9C}">
      <dsp:nvSpPr>
        <dsp:cNvPr id="0" name=""/>
        <dsp:cNvSpPr/>
      </dsp:nvSpPr>
      <dsp:spPr>
        <a:xfrm>
          <a:off x="1881902" y="352213"/>
          <a:ext cx="4551680" cy="4551680"/>
        </a:xfrm>
        <a:prstGeom prst="pie">
          <a:avLst>
            <a:gd name="adj1" fmla="val 16200000"/>
            <a:gd name="adj2" fmla="val 18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Overthinking</a:t>
          </a:r>
        </a:p>
      </dsp:txBody>
      <dsp:txXfrm>
        <a:off x="4280746" y="1316736"/>
        <a:ext cx="1625600" cy="1354666"/>
      </dsp:txXfrm>
    </dsp:sp>
    <dsp:sp modelId="{385AF362-4B95-407E-B7CD-C3D513E8049A}">
      <dsp:nvSpPr>
        <dsp:cNvPr id="0" name=""/>
        <dsp:cNvSpPr/>
      </dsp:nvSpPr>
      <dsp:spPr>
        <a:xfrm>
          <a:off x="1788159" y="514773"/>
          <a:ext cx="4551680" cy="4551680"/>
        </a:xfrm>
        <a:prstGeom prst="pie">
          <a:avLst>
            <a:gd name="adj1" fmla="val 1800000"/>
            <a:gd name="adj2" fmla="val 90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Avoidance of negative outcomes</a:t>
          </a:r>
        </a:p>
      </dsp:txBody>
      <dsp:txXfrm>
        <a:off x="2871893" y="3467946"/>
        <a:ext cx="2438400" cy="1192106"/>
      </dsp:txXfrm>
    </dsp:sp>
    <dsp:sp modelId="{1358FDEB-40FA-4C59-BD69-A21938FC9881}">
      <dsp:nvSpPr>
        <dsp:cNvPr id="0" name=""/>
        <dsp:cNvSpPr/>
      </dsp:nvSpPr>
      <dsp:spPr>
        <a:xfrm>
          <a:off x="1694416" y="352213"/>
          <a:ext cx="4551680" cy="4551680"/>
        </a:xfrm>
        <a:prstGeom prst="pie">
          <a:avLst>
            <a:gd name="adj1" fmla="val 90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Inhibition of emotions</a:t>
          </a:r>
        </a:p>
      </dsp:txBody>
      <dsp:txXfrm>
        <a:off x="2221653" y="1316736"/>
        <a:ext cx="1625600" cy="1354666"/>
      </dsp:txXfrm>
    </dsp:sp>
    <dsp:sp modelId="{88FF6B5A-A3ED-4997-99DB-C2E2707F5D08}">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336251-E2AD-4293-A211-197CCFECA26F}">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841CF8-AB1C-4DAD-9739-2FD22C6F51B4}">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C48DF-5BA3-4FA2-954E-E590C5E95D22}">
      <dsp:nvSpPr>
        <dsp:cNvPr id="0" name=""/>
        <dsp:cNvSpPr/>
      </dsp:nvSpPr>
      <dsp:spPr>
        <a:xfrm>
          <a:off x="0" y="47133"/>
          <a:ext cx="6266011" cy="1099800"/>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Plan your trade</a:t>
          </a:r>
        </a:p>
      </dsp:txBody>
      <dsp:txXfrm>
        <a:off x="53688" y="100821"/>
        <a:ext cx="6158635" cy="992424"/>
      </dsp:txXfrm>
    </dsp:sp>
    <dsp:sp modelId="{9C0336F9-CE97-4E6E-BD7A-525B081AA12E}">
      <dsp:nvSpPr>
        <dsp:cNvPr id="0" name=""/>
        <dsp:cNvSpPr/>
      </dsp:nvSpPr>
      <dsp:spPr>
        <a:xfrm>
          <a:off x="0" y="1282293"/>
          <a:ext cx="6266011" cy="1099800"/>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Execute your trade</a:t>
          </a:r>
        </a:p>
      </dsp:txBody>
      <dsp:txXfrm>
        <a:off x="53688" y="1335981"/>
        <a:ext cx="6158635" cy="992424"/>
      </dsp:txXfrm>
    </dsp:sp>
    <dsp:sp modelId="{9553C873-F7F9-4022-8480-E6C36AB60C7A}">
      <dsp:nvSpPr>
        <dsp:cNvPr id="0" name=""/>
        <dsp:cNvSpPr/>
      </dsp:nvSpPr>
      <dsp:spPr>
        <a:xfrm>
          <a:off x="0" y="2517453"/>
          <a:ext cx="6266011" cy="1099800"/>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Reassess trade</a:t>
          </a:r>
        </a:p>
      </dsp:txBody>
      <dsp:txXfrm>
        <a:off x="53688" y="2571141"/>
        <a:ext cx="6158635" cy="992424"/>
      </dsp:txXfrm>
    </dsp:sp>
    <dsp:sp modelId="{8107425C-5589-4917-8278-EB160F57CC4D}">
      <dsp:nvSpPr>
        <dsp:cNvPr id="0" name=""/>
        <dsp:cNvSpPr/>
      </dsp:nvSpPr>
      <dsp:spPr>
        <a:xfrm>
          <a:off x="0" y="3752613"/>
          <a:ext cx="6266011" cy="1099800"/>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Execute on findings</a:t>
          </a:r>
        </a:p>
      </dsp:txBody>
      <dsp:txXfrm>
        <a:off x="53688" y="3806301"/>
        <a:ext cx="6158635" cy="9924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8EB00-8EA1-48BB-ADA4-417BFE1DCE7D}">
      <dsp:nvSpPr>
        <dsp:cNvPr id="0" name=""/>
        <dsp:cNvSpPr/>
      </dsp:nvSpPr>
      <dsp:spPr>
        <a:xfrm>
          <a:off x="0" y="3870149"/>
          <a:ext cx="1577325" cy="846694"/>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1">
          <a:scrgbClr r="0" g="0" b="0"/>
        </a:lnRef>
        <a:fillRef idx="3">
          <a:scrgbClr r="0" g="0" b="0"/>
        </a:fillRef>
        <a:effectRef idx="3">
          <a:scrgbClr r="0" g="0" b="0"/>
        </a:effectRef>
        <a:fontRef idx="minor">
          <a:schemeClr val="lt1"/>
        </a:fontRef>
      </dsp:style>
      <dsp:txBody>
        <a:bodyPr spcFirstLastPara="0" vert="horz" wrap="square" lIns="112179" tIns="142240" rIns="112179" bIns="142240" numCol="1" spcCol="1270" anchor="ctr" anchorCtr="0">
          <a:noAutofit/>
        </a:bodyPr>
        <a:lstStyle/>
        <a:p>
          <a:pPr marL="0" lvl="0" indent="0" algn="ctr" defTabSz="889000">
            <a:lnSpc>
              <a:spcPct val="90000"/>
            </a:lnSpc>
            <a:spcBef>
              <a:spcPct val="0"/>
            </a:spcBef>
            <a:spcAft>
              <a:spcPct val="35000"/>
            </a:spcAft>
            <a:buNone/>
          </a:pPr>
          <a:r>
            <a:rPr lang="en-US" sz="2000" kern="1200"/>
            <a:t>Reformulate</a:t>
          </a:r>
        </a:p>
      </dsp:txBody>
      <dsp:txXfrm>
        <a:off x="0" y="3870149"/>
        <a:ext cx="1577325" cy="846694"/>
      </dsp:txXfrm>
    </dsp:sp>
    <dsp:sp modelId="{9CA5E488-3D09-48EB-90C2-BDC7A49A914D}">
      <dsp:nvSpPr>
        <dsp:cNvPr id="0" name=""/>
        <dsp:cNvSpPr/>
      </dsp:nvSpPr>
      <dsp:spPr>
        <a:xfrm>
          <a:off x="1577324" y="3870149"/>
          <a:ext cx="4731975" cy="846694"/>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5987" tIns="254000" rIns="95987" bIns="254000" numCol="1" spcCol="1270" anchor="ctr" anchorCtr="0">
          <a:noAutofit/>
        </a:bodyPr>
        <a:lstStyle/>
        <a:p>
          <a:pPr marL="0" lvl="0" indent="0" algn="l" defTabSz="889000">
            <a:lnSpc>
              <a:spcPct val="90000"/>
            </a:lnSpc>
            <a:spcBef>
              <a:spcPct val="0"/>
            </a:spcBef>
            <a:spcAft>
              <a:spcPct val="35000"/>
            </a:spcAft>
            <a:buNone/>
          </a:pPr>
          <a:r>
            <a:rPr lang="en-US" sz="2000" kern="1200"/>
            <a:t>Reformulate it if necessary</a:t>
          </a:r>
        </a:p>
      </dsp:txBody>
      <dsp:txXfrm>
        <a:off x="1577324" y="3870149"/>
        <a:ext cx="4731975" cy="846694"/>
      </dsp:txXfrm>
    </dsp:sp>
    <dsp:sp modelId="{2B3EAF9F-B333-4DF1-AC6A-6BDBAB41E314}">
      <dsp:nvSpPr>
        <dsp:cNvPr id="0" name=""/>
        <dsp:cNvSpPr/>
      </dsp:nvSpPr>
      <dsp:spPr>
        <a:xfrm rot="10800000">
          <a:off x="0" y="2580634"/>
          <a:ext cx="1577325" cy="1302215"/>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1">
          <a:scrgbClr r="0" g="0" b="0"/>
        </a:lnRef>
        <a:fillRef idx="3">
          <a:scrgbClr r="0" g="0" b="0"/>
        </a:fillRef>
        <a:effectRef idx="3">
          <a:scrgbClr r="0" g="0" b="0"/>
        </a:effectRef>
        <a:fontRef idx="minor">
          <a:schemeClr val="lt1"/>
        </a:fontRef>
      </dsp:style>
      <dsp:txBody>
        <a:bodyPr spcFirstLastPara="0" vert="horz" wrap="square" lIns="112179" tIns="142240" rIns="112179" bIns="142240" numCol="1" spcCol="1270" anchor="ctr" anchorCtr="0">
          <a:noAutofit/>
        </a:bodyPr>
        <a:lstStyle/>
        <a:p>
          <a:pPr marL="0" lvl="0" indent="0" algn="ctr" defTabSz="889000">
            <a:lnSpc>
              <a:spcPct val="90000"/>
            </a:lnSpc>
            <a:spcBef>
              <a:spcPct val="0"/>
            </a:spcBef>
            <a:spcAft>
              <a:spcPct val="35000"/>
            </a:spcAft>
            <a:buNone/>
          </a:pPr>
          <a:r>
            <a:rPr lang="en-US" sz="2000" kern="1200"/>
            <a:t>Evaluate</a:t>
          </a:r>
        </a:p>
      </dsp:txBody>
      <dsp:txXfrm rot="-10800000">
        <a:off x="0" y="2580634"/>
        <a:ext cx="1577325" cy="846440"/>
      </dsp:txXfrm>
    </dsp:sp>
    <dsp:sp modelId="{4F230F79-5E7B-4DB2-9254-1E6E251A82A5}">
      <dsp:nvSpPr>
        <dsp:cNvPr id="0" name=""/>
        <dsp:cNvSpPr/>
      </dsp:nvSpPr>
      <dsp:spPr>
        <a:xfrm>
          <a:off x="1577324" y="2580634"/>
          <a:ext cx="4731975" cy="846440"/>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5987" tIns="254000" rIns="95987" bIns="254000" numCol="1" spcCol="1270" anchor="ctr" anchorCtr="0">
          <a:noAutofit/>
        </a:bodyPr>
        <a:lstStyle/>
        <a:p>
          <a:pPr marL="0" lvl="0" indent="0" algn="l" defTabSz="889000">
            <a:lnSpc>
              <a:spcPct val="90000"/>
            </a:lnSpc>
            <a:spcBef>
              <a:spcPct val="0"/>
            </a:spcBef>
            <a:spcAft>
              <a:spcPct val="35000"/>
            </a:spcAft>
            <a:buNone/>
          </a:pPr>
          <a:r>
            <a:rPr lang="en-US" sz="2000" kern="1200"/>
            <a:t>Evaluate it</a:t>
          </a:r>
        </a:p>
      </dsp:txBody>
      <dsp:txXfrm>
        <a:off x="1577324" y="2580634"/>
        <a:ext cx="4731975" cy="846440"/>
      </dsp:txXfrm>
    </dsp:sp>
    <dsp:sp modelId="{C767BC45-B3E4-4873-9384-4BC54CE295EE}">
      <dsp:nvSpPr>
        <dsp:cNvPr id="0" name=""/>
        <dsp:cNvSpPr/>
      </dsp:nvSpPr>
      <dsp:spPr>
        <a:xfrm rot="10800000">
          <a:off x="0" y="1291119"/>
          <a:ext cx="1577325" cy="1302215"/>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1">
          <a:scrgbClr r="0" g="0" b="0"/>
        </a:lnRef>
        <a:fillRef idx="3">
          <a:scrgbClr r="0" g="0" b="0"/>
        </a:fillRef>
        <a:effectRef idx="3">
          <a:scrgbClr r="0" g="0" b="0"/>
        </a:effectRef>
        <a:fontRef idx="minor">
          <a:schemeClr val="lt1"/>
        </a:fontRef>
      </dsp:style>
      <dsp:txBody>
        <a:bodyPr spcFirstLastPara="0" vert="horz" wrap="square" lIns="112179" tIns="142240" rIns="112179" bIns="142240" numCol="1" spcCol="1270" anchor="ctr" anchorCtr="0">
          <a:noAutofit/>
        </a:bodyPr>
        <a:lstStyle/>
        <a:p>
          <a:pPr marL="0" lvl="0" indent="0" algn="ctr" defTabSz="889000">
            <a:lnSpc>
              <a:spcPct val="90000"/>
            </a:lnSpc>
            <a:spcBef>
              <a:spcPct val="0"/>
            </a:spcBef>
            <a:spcAft>
              <a:spcPct val="35000"/>
            </a:spcAft>
            <a:buNone/>
          </a:pPr>
          <a:r>
            <a:rPr lang="en-US" sz="2000" kern="1200"/>
            <a:t>Formulate</a:t>
          </a:r>
        </a:p>
      </dsp:txBody>
      <dsp:txXfrm rot="-10800000">
        <a:off x="0" y="1291119"/>
        <a:ext cx="1577325" cy="846440"/>
      </dsp:txXfrm>
    </dsp:sp>
    <dsp:sp modelId="{0FAA3952-823A-422C-8A7A-6F52CB4CDE27}">
      <dsp:nvSpPr>
        <dsp:cNvPr id="0" name=""/>
        <dsp:cNvSpPr/>
      </dsp:nvSpPr>
      <dsp:spPr>
        <a:xfrm>
          <a:off x="1577324" y="1291119"/>
          <a:ext cx="4731975" cy="846440"/>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5987" tIns="254000" rIns="95987" bIns="254000" numCol="1" spcCol="1270" anchor="ctr" anchorCtr="0">
          <a:noAutofit/>
        </a:bodyPr>
        <a:lstStyle/>
        <a:p>
          <a:pPr marL="0" lvl="0" indent="0" algn="l" defTabSz="889000">
            <a:lnSpc>
              <a:spcPct val="90000"/>
            </a:lnSpc>
            <a:spcBef>
              <a:spcPct val="0"/>
            </a:spcBef>
            <a:spcAft>
              <a:spcPct val="35000"/>
            </a:spcAft>
            <a:buNone/>
          </a:pPr>
          <a:r>
            <a:rPr lang="en-US" sz="2000" kern="1200"/>
            <a:t>Formulate a plan of action to tackle it</a:t>
          </a:r>
        </a:p>
      </dsp:txBody>
      <dsp:txXfrm>
        <a:off x="1577324" y="1291119"/>
        <a:ext cx="4731975" cy="846440"/>
      </dsp:txXfrm>
    </dsp:sp>
    <dsp:sp modelId="{E49CF1BF-69CC-4912-8640-1D285F076F45}">
      <dsp:nvSpPr>
        <dsp:cNvPr id="0" name=""/>
        <dsp:cNvSpPr/>
      </dsp:nvSpPr>
      <dsp:spPr>
        <a:xfrm rot="10800000">
          <a:off x="0" y="1604"/>
          <a:ext cx="1577325" cy="1302215"/>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1">
          <a:scrgbClr r="0" g="0" b="0"/>
        </a:lnRef>
        <a:fillRef idx="3">
          <a:scrgbClr r="0" g="0" b="0"/>
        </a:fillRef>
        <a:effectRef idx="3">
          <a:scrgbClr r="0" g="0" b="0"/>
        </a:effectRef>
        <a:fontRef idx="minor">
          <a:schemeClr val="lt1"/>
        </a:fontRef>
      </dsp:style>
      <dsp:txBody>
        <a:bodyPr spcFirstLastPara="0" vert="horz" wrap="square" lIns="112179" tIns="142240" rIns="112179" bIns="142240" numCol="1" spcCol="1270" anchor="ctr" anchorCtr="0">
          <a:noAutofit/>
        </a:bodyPr>
        <a:lstStyle/>
        <a:p>
          <a:pPr marL="0" lvl="0" indent="0" algn="ctr" defTabSz="889000">
            <a:lnSpc>
              <a:spcPct val="90000"/>
            </a:lnSpc>
            <a:spcBef>
              <a:spcPct val="0"/>
            </a:spcBef>
            <a:spcAft>
              <a:spcPct val="35000"/>
            </a:spcAft>
            <a:buNone/>
          </a:pPr>
          <a:r>
            <a:rPr lang="en-US" sz="2000" kern="1200"/>
            <a:t>Identify</a:t>
          </a:r>
        </a:p>
      </dsp:txBody>
      <dsp:txXfrm rot="-10800000">
        <a:off x="0" y="1604"/>
        <a:ext cx="1577325" cy="846440"/>
      </dsp:txXfrm>
    </dsp:sp>
    <dsp:sp modelId="{95FD1997-228C-4259-A244-B48E25E0F345}">
      <dsp:nvSpPr>
        <dsp:cNvPr id="0" name=""/>
        <dsp:cNvSpPr/>
      </dsp:nvSpPr>
      <dsp:spPr>
        <a:xfrm>
          <a:off x="1577324" y="1604"/>
          <a:ext cx="4731975" cy="846440"/>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5987" tIns="254000" rIns="95987" bIns="254000" numCol="1" spcCol="1270" anchor="ctr" anchorCtr="0">
          <a:noAutofit/>
        </a:bodyPr>
        <a:lstStyle/>
        <a:p>
          <a:pPr marL="0" lvl="0" indent="0" algn="l" defTabSz="889000">
            <a:lnSpc>
              <a:spcPct val="90000"/>
            </a:lnSpc>
            <a:spcBef>
              <a:spcPct val="0"/>
            </a:spcBef>
            <a:spcAft>
              <a:spcPct val="35000"/>
            </a:spcAft>
            <a:buNone/>
          </a:pPr>
          <a:r>
            <a:rPr lang="en-US" sz="2000" kern="1200"/>
            <a:t>Identify the problem</a:t>
          </a:r>
        </a:p>
      </dsp:txBody>
      <dsp:txXfrm>
        <a:off x="1577324" y="1604"/>
        <a:ext cx="4731975" cy="8464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8EB00-8EA1-48BB-ADA4-417BFE1DCE7D}">
      <dsp:nvSpPr>
        <dsp:cNvPr id="0" name=""/>
        <dsp:cNvSpPr/>
      </dsp:nvSpPr>
      <dsp:spPr>
        <a:xfrm>
          <a:off x="0" y="3870149"/>
          <a:ext cx="1577325" cy="846694"/>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1">
          <a:scrgbClr r="0" g="0" b="0"/>
        </a:lnRef>
        <a:fillRef idx="3">
          <a:scrgbClr r="0" g="0" b="0"/>
        </a:fillRef>
        <a:effectRef idx="3">
          <a:scrgbClr r="0" g="0" b="0"/>
        </a:effectRef>
        <a:fontRef idx="minor">
          <a:schemeClr val="lt1"/>
        </a:fontRef>
      </dsp:style>
      <dsp:txBody>
        <a:bodyPr spcFirstLastPara="0" vert="horz" wrap="square" lIns="112179" tIns="142240" rIns="112179" bIns="142240" numCol="1" spcCol="1270" anchor="ctr" anchorCtr="0">
          <a:noAutofit/>
        </a:bodyPr>
        <a:lstStyle/>
        <a:p>
          <a:pPr marL="0" lvl="0" indent="0" algn="ctr" defTabSz="889000">
            <a:lnSpc>
              <a:spcPct val="90000"/>
            </a:lnSpc>
            <a:spcBef>
              <a:spcPct val="0"/>
            </a:spcBef>
            <a:spcAft>
              <a:spcPct val="35000"/>
            </a:spcAft>
            <a:buNone/>
          </a:pPr>
          <a:r>
            <a:rPr lang="en-US" sz="2000" kern="1200"/>
            <a:t>Reformulate</a:t>
          </a:r>
        </a:p>
      </dsp:txBody>
      <dsp:txXfrm>
        <a:off x="0" y="3870149"/>
        <a:ext cx="1577325" cy="846694"/>
      </dsp:txXfrm>
    </dsp:sp>
    <dsp:sp modelId="{9CA5E488-3D09-48EB-90C2-BDC7A49A914D}">
      <dsp:nvSpPr>
        <dsp:cNvPr id="0" name=""/>
        <dsp:cNvSpPr/>
      </dsp:nvSpPr>
      <dsp:spPr>
        <a:xfrm>
          <a:off x="1577324" y="3870149"/>
          <a:ext cx="4731975" cy="846694"/>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5987" tIns="254000" rIns="95987" bIns="254000" numCol="1" spcCol="1270" anchor="ctr" anchorCtr="0">
          <a:noAutofit/>
        </a:bodyPr>
        <a:lstStyle/>
        <a:p>
          <a:pPr marL="0" lvl="0" indent="0" algn="l" defTabSz="889000">
            <a:lnSpc>
              <a:spcPct val="90000"/>
            </a:lnSpc>
            <a:spcBef>
              <a:spcPct val="0"/>
            </a:spcBef>
            <a:spcAft>
              <a:spcPct val="35000"/>
            </a:spcAft>
            <a:buNone/>
          </a:pPr>
          <a:r>
            <a:rPr lang="en-US" sz="2000" kern="1200"/>
            <a:t>Reformulate it if necessary</a:t>
          </a:r>
        </a:p>
      </dsp:txBody>
      <dsp:txXfrm>
        <a:off x="1577324" y="3870149"/>
        <a:ext cx="4731975" cy="846694"/>
      </dsp:txXfrm>
    </dsp:sp>
    <dsp:sp modelId="{2B3EAF9F-B333-4DF1-AC6A-6BDBAB41E314}">
      <dsp:nvSpPr>
        <dsp:cNvPr id="0" name=""/>
        <dsp:cNvSpPr/>
      </dsp:nvSpPr>
      <dsp:spPr>
        <a:xfrm rot="10800000">
          <a:off x="0" y="2580634"/>
          <a:ext cx="1577325" cy="1302215"/>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1">
          <a:scrgbClr r="0" g="0" b="0"/>
        </a:lnRef>
        <a:fillRef idx="3">
          <a:scrgbClr r="0" g="0" b="0"/>
        </a:fillRef>
        <a:effectRef idx="3">
          <a:scrgbClr r="0" g="0" b="0"/>
        </a:effectRef>
        <a:fontRef idx="minor">
          <a:schemeClr val="lt1"/>
        </a:fontRef>
      </dsp:style>
      <dsp:txBody>
        <a:bodyPr spcFirstLastPara="0" vert="horz" wrap="square" lIns="112179" tIns="142240" rIns="112179" bIns="142240" numCol="1" spcCol="1270" anchor="ctr" anchorCtr="0">
          <a:noAutofit/>
        </a:bodyPr>
        <a:lstStyle/>
        <a:p>
          <a:pPr marL="0" lvl="0" indent="0" algn="ctr" defTabSz="889000">
            <a:lnSpc>
              <a:spcPct val="90000"/>
            </a:lnSpc>
            <a:spcBef>
              <a:spcPct val="0"/>
            </a:spcBef>
            <a:spcAft>
              <a:spcPct val="35000"/>
            </a:spcAft>
            <a:buNone/>
          </a:pPr>
          <a:r>
            <a:rPr lang="en-US" sz="2000" kern="1200"/>
            <a:t>Evaluate</a:t>
          </a:r>
        </a:p>
      </dsp:txBody>
      <dsp:txXfrm rot="-10800000">
        <a:off x="0" y="2580634"/>
        <a:ext cx="1577325" cy="846440"/>
      </dsp:txXfrm>
    </dsp:sp>
    <dsp:sp modelId="{4F230F79-5E7B-4DB2-9254-1E6E251A82A5}">
      <dsp:nvSpPr>
        <dsp:cNvPr id="0" name=""/>
        <dsp:cNvSpPr/>
      </dsp:nvSpPr>
      <dsp:spPr>
        <a:xfrm>
          <a:off x="1577324" y="2580634"/>
          <a:ext cx="4731975" cy="846440"/>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5987" tIns="254000" rIns="95987" bIns="254000" numCol="1" spcCol="1270" anchor="ctr" anchorCtr="0">
          <a:noAutofit/>
        </a:bodyPr>
        <a:lstStyle/>
        <a:p>
          <a:pPr marL="0" lvl="0" indent="0" algn="l" defTabSz="889000">
            <a:lnSpc>
              <a:spcPct val="90000"/>
            </a:lnSpc>
            <a:spcBef>
              <a:spcPct val="0"/>
            </a:spcBef>
            <a:spcAft>
              <a:spcPct val="35000"/>
            </a:spcAft>
            <a:buNone/>
          </a:pPr>
          <a:r>
            <a:rPr lang="en-US" sz="2000" kern="1200"/>
            <a:t>Evaluate it</a:t>
          </a:r>
        </a:p>
      </dsp:txBody>
      <dsp:txXfrm>
        <a:off x="1577324" y="2580634"/>
        <a:ext cx="4731975" cy="846440"/>
      </dsp:txXfrm>
    </dsp:sp>
    <dsp:sp modelId="{C767BC45-B3E4-4873-9384-4BC54CE295EE}">
      <dsp:nvSpPr>
        <dsp:cNvPr id="0" name=""/>
        <dsp:cNvSpPr/>
      </dsp:nvSpPr>
      <dsp:spPr>
        <a:xfrm rot="10800000">
          <a:off x="0" y="1291119"/>
          <a:ext cx="1577325" cy="1302215"/>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1">
          <a:scrgbClr r="0" g="0" b="0"/>
        </a:lnRef>
        <a:fillRef idx="3">
          <a:scrgbClr r="0" g="0" b="0"/>
        </a:fillRef>
        <a:effectRef idx="3">
          <a:scrgbClr r="0" g="0" b="0"/>
        </a:effectRef>
        <a:fontRef idx="minor">
          <a:schemeClr val="lt1"/>
        </a:fontRef>
      </dsp:style>
      <dsp:txBody>
        <a:bodyPr spcFirstLastPara="0" vert="horz" wrap="square" lIns="112179" tIns="142240" rIns="112179" bIns="142240" numCol="1" spcCol="1270" anchor="ctr" anchorCtr="0">
          <a:noAutofit/>
        </a:bodyPr>
        <a:lstStyle/>
        <a:p>
          <a:pPr marL="0" lvl="0" indent="0" algn="ctr" defTabSz="889000">
            <a:lnSpc>
              <a:spcPct val="90000"/>
            </a:lnSpc>
            <a:spcBef>
              <a:spcPct val="0"/>
            </a:spcBef>
            <a:spcAft>
              <a:spcPct val="35000"/>
            </a:spcAft>
            <a:buNone/>
          </a:pPr>
          <a:r>
            <a:rPr lang="en-US" sz="2000" kern="1200"/>
            <a:t>Formulate</a:t>
          </a:r>
        </a:p>
      </dsp:txBody>
      <dsp:txXfrm rot="-10800000">
        <a:off x="0" y="1291119"/>
        <a:ext cx="1577325" cy="846440"/>
      </dsp:txXfrm>
    </dsp:sp>
    <dsp:sp modelId="{0FAA3952-823A-422C-8A7A-6F52CB4CDE27}">
      <dsp:nvSpPr>
        <dsp:cNvPr id="0" name=""/>
        <dsp:cNvSpPr/>
      </dsp:nvSpPr>
      <dsp:spPr>
        <a:xfrm>
          <a:off x="1577324" y="1291119"/>
          <a:ext cx="4731975" cy="846440"/>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5987" tIns="254000" rIns="95987" bIns="254000" numCol="1" spcCol="1270" anchor="ctr" anchorCtr="0">
          <a:noAutofit/>
        </a:bodyPr>
        <a:lstStyle/>
        <a:p>
          <a:pPr marL="0" lvl="0" indent="0" algn="l" defTabSz="889000">
            <a:lnSpc>
              <a:spcPct val="90000"/>
            </a:lnSpc>
            <a:spcBef>
              <a:spcPct val="0"/>
            </a:spcBef>
            <a:spcAft>
              <a:spcPct val="35000"/>
            </a:spcAft>
            <a:buNone/>
          </a:pPr>
          <a:r>
            <a:rPr lang="en-US" sz="2000" kern="1200"/>
            <a:t>Formulate a plan of action to tackle it</a:t>
          </a:r>
        </a:p>
      </dsp:txBody>
      <dsp:txXfrm>
        <a:off x="1577324" y="1291119"/>
        <a:ext cx="4731975" cy="846440"/>
      </dsp:txXfrm>
    </dsp:sp>
    <dsp:sp modelId="{E49CF1BF-69CC-4912-8640-1D285F076F45}">
      <dsp:nvSpPr>
        <dsp:cNvPr id="0" name=""/>
        <dsp:cNvSpPr/>
      </dsp:nvSpPr>
      <dsp:spPr>
        <a:xfrm rot="10800000">
          <a:off x="0" y="1604"/>
          <a:ext cx="1577325" cy="1302215"/>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1">
          <a:scrgbClr r="0" g="0" b="0"/>
        </a:lnRef>
        <a:fillRef idx="3">
          <a:scrgbClr r="0" g="0" b="0"/>
        </a:fillRef>
        <a:effectRef idx="3">
          <a:scrgbClr r="0" g="0" b="0"/>
        </a:effectRef>
        <a:fontRef idx="minor">
          <a:schemeClr val="lt1"/>
        </a:fontRef>
      </dsp:style>
      <dsp:txBody>
        <a:bodyPr spcFirstLastPara="0" vert="horz" wrap="square" lIns="112179" tIns="142240" rIns="112179" bIns="142240" numCol="1" spcCol="1270" anchor="ctr" anchorCtr="0">
          <a:noAutofit/>
        </a:bodyPr>
        <a:lstStyle/>
        <a:p>
          <a:pPr marL="0" lvl="0" indent="0" algn="ctr" defTabSz="889000">
            <a:lnSpc>
              <a:spcPct val="90000"/>
            </a:lnSpc>
            <a:spcBef>
              <a:spcPct val="0"/>
            </a:spcBef>
            <a:spcAft>
              <a:spcPct val="35000"/>
            </a:spcAft>
            <a:buNone/>
          </a:pPr>
          <a:r>
            <a:rPr lang="en-US" sz="2000" kern="1200"/>
            <a:t>Identify</a:t>
          </a:r>
        </a:p>
      </dsp:txBody>
      <dsp:txXfrm rot="-10800000">
        <a:off x="0" y="1604"/>
        <a:ext cx="1577325" cy="846440"/>
      </dsp:txXfrm>
    </dsp:sp>
    <dsp:sp modelId="{95FD1997-228C-4259-A244-B48E25E0F345}">
      <dsp:nvSpPr>
        <dsp:cNvPr id="0" name=""/>
        <dsp:cNvSpPr/>
      </dsp:nvSpPr>
      <dsp:spPr>
        <a:xfrm>
          <a:off x="1577324" y="1604"/>
          <a:ext cx="4731975" cy="846440"/>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5987" tIns="254000" rIns="95987" bIns="254000" numCol="1" spcCol="1270" anchor="ctr" anchorCtr="0">
          <a:noAutofit/>
        </a:bodyPr>
        <a:lstStyle/>
        <a:p>
          <a:pPr marL="0" lvl="0" indent="0" algn="l" defTabSz="889000">
            <a:lnSpc>
              <a:spcPct val="90000"/>
            </a:lnSpc>
            <a:spcBef>
              <a:spcPct val="0"/>
            </a:spcBef>
            <a:spcAft>
              <a:spcPct val="35000"/>
            </a:spcAft>
            <a:buNone/>
          </a:pPr>
          <a:r>
            <a:rPr lang="en-US" sz="2000" kern="1200"/>
            <a:t>Identify the problem</a:t>
          </a:r>
        </a:p>
      </dsp:txBody>
      <dsp:txXfrm>
        <a:off x="1577324" y="1604"/>
        <a:ext cx="4731975" cy="8464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96605-5FE9-4E25-9019-32DC21E4C914}" type="datetimeFigureOut">
              <a:rPr lang="en-US" smtClean="0"/>
              <a:t>4/16/2023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2452D-3CB2-47DA-ADDB-7C08633B1058}" type="slidenum">
              <a:rPr lang="en-US" smtClean="0"/>
              <a:t>‹#›</a:t>
            </a:fld>
            <a:endParaRPr lang="en-US"/>
          </a:p>
        </p:txBody>
      </p:sp>
    </p:spTree>
    <p:extLst>
      <p:ext uri="{BB962C8B-B14F-4D97-AF65-F5344CB8AC3E}">
        <p14:creationId xmlns:p14="http://schemas.microsoft.com/office/powerpoint/2010/main" val="3409783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1</a:t>
            </a:fld>
            <a:endParaRPr lang="en-US"/>
          </a:p>
        </p:txBody>
      </p:sp>
    </p:spTree>
    <p:extLst>
      <p:ext uri="{BB962C8B-B14F-4D97-AF65-F5344CB8AC3E}">
        <p14:creationId xmlns:p14="http://schemas.microsoft.com/office/powerpoint/2010/main" val="1545884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13</a:t>
            </a:fld>
            <a:endParaRPr lang="en-US"/>
          </a:p>
        </p:txBody>
      </p:sp>
    </p:spTree>
    <p:extLst>
      <p:ext uri="{BB962C8B-B14F-4D97-AF65-F5344CB8AC3E}">
        <p14:creationId xmlns:p14="http://schemas.microsoft.com/office/powerpoint/2010/main" val="572645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14</a:t>
            </a:fld>
            <a:endParaRPr lang="en-US"/>
          </a:p>
        </p:txBody>
      </p:sp>
    </p:spTree>
    <p:extLst>
      <p:ext uri="{BB962C8B-B14F-4D97-AF65-F5344CB8AC3E}">
        <p14:creationId xmlns:p14="http://schemas.microsoft.com/office/powerpoint/2010/main" val="2766309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15</a:t>
            </a:fld>
            <a:endParaRPr lang="en-US"/>
          </a:p>
        </p:txBody>
      </p:sp>
    </p:spTree>
    <p:extLst>
      <p:ext uri="{BB962C8B-B14F-4D97-AF65-F5344CB8AC3E}">
        <p14:creationId xmlns:p14="http://schemas.microsoft.com/office/powerpoint/2010/main" val="1138548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16</a:t>
            </a:fld>
            <a:endParaRPr lang="en-US"/>
          </a:p>
        </p:txBody>
      </p:sp>
    </p:spTree>
    <p:extLst>
      <p:ext uri="{BB962C8B-B14F-4D97-AF65-F5344CB8AC3E}">
        <p14:creationId xmlns:p14="http://schemas.microsoft.com/office/powerpoint/2010/main" val="3203473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17</a:t>
            </a:fld>
            <a:endParaRPr lang="en-US"/>
          </a:p>
        </p:txBody>
      </p:sp>
    </p:spTree>
    <p:extLst>
      <p:ext uri="{BB962C8B-B14F-4D97-AF65-F5344CB8AC3E}">
        <p14:creationId xmlns:p14="http://schemas.microsoft.com/office/powerpoint/2010/main" val="1922964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21</a:t>
            </a:fld>
            <a:endParaRPr lang="en-US"/>
          </a:p>
        </p:txBody>
      </p:sp>
    </p:spTree>
    <p:extLst>
      <p:ext uri="{BB962C8B-B14F-4D97-AF65-F5344CB8AC3E}">
        <p14:creationId xmlns:p14="http://schemas.microsoft.com/office/powerpoint/2010/main" val="1031301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22</a:t>
            </a:fld>
            <a:endParaRPr lang="en-US"/>
          </a:p>
        </p:txBody>
      </p:sp>
    </p:spTree>
    <p:extLst>
      <p:ext uri="{BB962C8B-B14F-4D97-AF65-F5344CB8AC3E}">
        <p14:creationId xmlns:p14="http://schemas.microsoft.com/office/powerpoint/2010/main" val="975272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23</a:t>
            </a:fld>
            <a:endParaRPr lang="en-US"/>
          </a:p>
        </p:txBody>
      </p:sp>
    </p:spTree>
    <p:extLst>
      <p:ext uri="{BB962C8B-B14F-4D97-AF65-F5344CB8AC3E}">
        <p14:creationId xmlns:p14="http://schemas.microsoft.com/office/powerpoint/2010/main" val="93793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24</a:t>
            </a:fld>
            <a:endParaRPr lang="en-US"/>
          </a:p>
        </p:txBody>
      </p:sp>
    </p:spTree>
    <p:extLst>
      <p:ext uri="{BB962C8B-B14F-4D97-AF65-F5344CB8AC3E}">
        <p14:creationId xmlns:p14="http://schemas.microsoft.com/office/powerpoint/2010/main" val="2529318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25</a:t>
            </a:fld>
            <a:endParaRPr lang="en-US"/>
          </a:p>
        </p:txBody>
      </p:sp>
    </p:spTree>
    <p:extLst>
      <p:ext uri="{BB962C8B-B14F-4D97-AF65-F5344CB8AC3E}">
        <p14:creationId xmlns:p14="http://schemas.microsoft.com/office/powerpoint/2010/main" val="101706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12452D-3CB2-47DA-ADDB-7C08633B1058}" type="slidenum">
              <a:rPr lang="en-US" smtClean="0"/>
              <a:t>2</a:t>
            </a:fld>
            <a:endParaRPr lang="en-US"/>
          </a:p>
        </p:txBody>
      </p:sp>
    </p:spTree>
    <p:extLst>
      <p:ext uri="{BB962C8B-B14F-4D97-AF65-F5344CB8AC3E}">
        <p14:creationId xmlns:p14="http://schemas.microsoft.com/office/powerpoint/2010/main" val="1790072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27</a:t>
            </a:fld>
            <a:endParaRPr lang="en-US"/>
          </a:p>
        </p:txBody>
      </p:sp>
    </p:spTree>
    <p:extLst>
      <p:ext uri="{BB962C8B-B14F-4D97-AF65-F5344CB8AC3E}">
        <p14:creationId xmlns:p14="http://schemas.microsoft.com/office/powerpoint/2010/main" val="3346153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28</a:t>
            </a:fld>
            <a:endParaRPr lang="en-US"/>
          </a:p>
        </p:txBody>
      </p:sp>
    </p:spTree>
    <p:extLst>
      <p:ext uri="{BB962C8B-B14F-4D97-AF65-F5344CB8AC3E}">
        <p14:creationId xmlns:p14="http://schemas.microsoft.com/office/powerpoint/2010/main" val="2477507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29</a:t>
            </a:fld>
            <a:endParaRPr lang="en-US"/>
          </a:p>
        </p:txBody>
      </p:sp>
    </p:spTree>
    <p:extLst>
      <p:ext uri="{BB962C8B-B14F-4D97-AF65-F5344CB8AC3E}">
        <p14:creationId xmlns:p14="http://schemas.microsoft.com/office/powerpoint/2010/main" val="342916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35</a:t>
            </a:fld>
            <a:endParaRPr lang="en-US"/>
          </a:p>
        </p:txBody>
      </p:sp>
    </p:spTree>
    <p:extLst>
      <p:ext uri="{BB962C8B-B14F-4D97-AF65-F5344CB8AC3E}">
        <p14:creationId xmlns:p14="http://schemas.microsoft.com/office/powerpoint/2010/main" val="2881231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40</a:t>
            </a:fld>
            <a:endParaRPr lang="en-US"/>
          </a:p>
        </p:txBody>
      </p:sp>
    </p:spTree>
    <p:extLst>
      <p:ext uri="{BB962C8B-B14F-4D97-AF65-F5344CB8AC3E}">
        <p14:creationId xmlns:p14="http://schemas.microsoft.com/office/powerpoint/2010/main" val="228811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43</a:t>
            </a:fld>
            <a:endParaRPr lang="en-US"/>
          </a:p>
        </p:txBody>
      </p:sp>
    </p:spTree>
    <p:extLst>
      <p:ext uri="{BB962C8B-B14F-4D97-AF65-F5344CB8AC3E}">
        <p14:creationId xmlns:p14="http://schemas.microsoft.com/office/powerpoint/2010/main" val="120912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44</a:t>
            </a:fld>
            <a:endParaRPr lang="en-US"/>
          </a:p>
        </p:txBody>
      </p:sp>
    </p:spTree>
    <p:extLst>
      <p:ext uri="{BB962C8B-B14F-4D97-AF65-F5344CB8AC3E}">
        <p14:creationId xmlns:p14="http://schemas.microsoft.com/office/powerpoint/2010/main" val="1368381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46</a:t>
            </a:fld>
            <a:endParaRPr lang="en-US"/>
          </a:p>
        </p:txBody>
      </p:sp>
    </p:spTree>
    <p:extLst>
      <p:ext uri="{BB962C8B-B14F-4D97-AF65-F5344CB8AC3E}">
        <p14:creationId xmlns:p14="http://schemas.microsoft.com/office/powerpoint/2010/main" val="2921856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47</a:t>
            </a:fld>
            <a:endParaRPr lang="en-US"/>
          </a:p>
        </p:txBody>
      </p:sp>
    </p:spTree>
    <p:extLst>
      <p:ext uri="{BB962C8B-B14F-4D97-AF65-F5344CB8AC3E}">
        <p14:creationId xmlns:p14="http://schemas.microsoft.com/office/powerpoint/2010/main" val="363727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12452D-3CB2-47DA-ADDB-7C08633B1058}" type="slidenum">
              <a:rPr lang="en-US" smtClean="0"/>
              <a:t>3</a:t>
            </a:fld>
            <a:endParaRPr lang="en-US"/>
          </a:p>
        </p:txBody>
      </p:sp>
    </p:spTree>
    <p:extLst>
      <p:ext uri="{BB962C8B-B14F-4D97-AF65-F5344CB8AC3E}">
        <p14:creationId xmlns:p14="http://schemas.microsoft.com/office/powerpoint/2010/main" val="1843856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4</a:t>
            </a:fld>
            <a:endParaRPr lang="en-US"/>
          </a:p>
        </p:txBody>
      </p:sp>
    </p:spTree>
    <p:extLst>
      <p:ext uri="{BB962C8B-B14F-4D97-AF65-F5344CB8AC3E}">
        <p14:creationId xmlns:p14="http://schemas.microsoft.com/office/powerpoint/2010/main" val="2525528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12452D-3CB2-47DA-ADDB-7C08633B1058}" type="slidenum">
              <a:rPr lang="en-US" smtClean="0"/>
              <a:t>5</a:t>
            </a:fld>
            <a:endParaRPr lang="en-US"/>
          </a:p>
        </p:txBody>
      </p:sp>
    </p:spTree>
    <p:extLst>
      <p:ext uri="{BB962C8B-B14F-4D97-AF65-F5344CB8AC3E}">
        <p14:creationId xmlns:p14="http://schemas.microsoft.com/office/powerpoint/2010/main" val="555111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6</a:t>
            </a:fld>
            <a:endParaRPr lang="en-US"/>
          </a:p>
        </p:txBody>
      </p:sp>
    </p:spTree>
    <p:extLst>
      <p:ext uri="{BB962C8B-B14F-4D97-AF65-F5344CB8AC3E}">
        <p14:creationId xmlns:p14="http://schemas.microsoft.com/office/powerpoint/2010/main" val="3318910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8</a:t>
            </a:fld>
            <a:endParaRPr lang="en-US"/>
          </a:p>
        </p:txBody>
      </p:sp>
    </p:spTree>
    <p:extLst>
      <p:ext uri="{BB962C8B-B14F-4D97-AF65-F5344CB8AC3E}">
        <p14:creationId xmlns:p14="http://schemas.microsoft.com/office/powerpoint/2010/main" val="4170461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9</a:t>
            </a:fld>
            <a:endParaRPr lang="en-US"/>
          </a:p>
        </p:txBody>
      </p:sp>
    </p:spTree>
    <p:extLst>
      <p:ext uri="{BB962C8B-B14F-4D97-AF65-F5344CB8AC3E}">
        <p14:creationId xmlns:p14="http://schemas.microsoft.com/office/powerpoint/2010/main" val="1499160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2452D-3CB2-47DA-ADDB-7C08633B1058}" type="slidenum">
              <a:rPr lang="en-US" smtClean="0"/>
              <a:t>12</a:t>
            </a:fld>
            <a:endParaRPr lang="en-US"/>
          </a:p>
        </p:txBody>
      </p:sp>
    </p:spTree>
    <p:extLst>
      <p:ext uri="{BB962C8B-B14F-4D97-AF65-F5344CB8AC3E}">
        <p14:creationId xmlns:p14="http://schemas.microsoft.com/office/powerpoint/2010/main" val="1238831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11CE-2528-434E-9CD9-AF767717F1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E3A635-2129-41F3-AD9D-9C90B88334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DF1E6A-3E9E-4151-8E99-1AC5B602188D}"/>
              </a:ext>
            </a:extLst>
          </p:cNvPr>
          <p:cNvSpPr>
            <a:spLocks noGrp="1"/>
          </p:cNvSpPr>
          <p:nvPr>
            <p:ph type="dt" sz="half" idx="10"/>
          </p:nvPr>
        </p:nvSpPr>
        <p:spPr/>
        <p:txBody>
          <a:bodyPr/>
          <a:lstStyle/>
          <a:p>
            <a:fld id="{03FDB6CB-992B-4D40-8546-F619F72733A4}" type="datetimeFigureOut">
              <a:rPr lang="en-US" smtClean="0"/>
              <a:t>4/16/2023</a:t>
            </a:fld>
            <a:endParaRPr lang="en-US"/>
          </a:p>
        </p:txBody>
      </p:sp>
      <p:sp>
        <p:nvSpPr>
          <p:cNvPr id="5" name="Footer Placeholder 4">
            <a:extLst>
              <a:ext uri="{FF2B5EF4-FFF2-40B4-BE49-F238E27FC236}">
                <a16:creationId xmlns:a16="http://schemas.microsoft.com/office/drawing/2014/main" id="{889B5BBA-025D-44D7-AD53-8E0F1E552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A0BE0-E3D9-40B1-8A3C-D4317648197C}"/>
              </a:ext>
            </a:extLst>
          </p:cNvPr>
          <p:cNvSpPr>
            <a:spLocks noGrp="1"/>
          </p:cNvSpPr>
          <p:nvPr>
            <p:ph type="sldNum" sz="quarter" idx="12"/>
          </p:nvPr>
        </p:nvSpPr>
        <p:spPr/>
        <p:txBody>
          <a:bodyPr/>
          <a:lstStyle/>
          <a:p>
            <a:fld id="{6C35DD81-E83C-4A55-9076-0499CC5DDFF7}" type="slidenum">
              <a:rPr lang="en-US" smtClean="0"/>
              <a:t>‹#›</a:t>
            </a:fld>
            <a:endParaRPr lang="en-US"/>
          </a:p>
        </p:txBody>
      </p:sp>
    </p:spTree>
    <p:extLst>
      <p:ext uri="{BB962C8B-B14F-4D97-AF65-F5344CB8AC3E}">
        <p14:creationId xmlns:p14="http://schemas.microsoft.com/office/powerpoint/2010/main" val="8347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2C36-372F-4A9D-86A6-35641CAD39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3130C1-1DA8-45C3-882F-6DA5E461C9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86F59-CABF-4909-AA63-329CDF1FC20D}"/>
              </a:ext>
            </a:extLst>
          </p:cNvPr>
          <p:cNvSpPr>
            <a:spLocks noGrp="1"/>
          </p:cNvSpPr>
          <p:nvPr>
            <p:ph type="dt" sz="half" idx="10"/>
          </p:nvPr>
        </p:nvSpPr>
        <p:spPr/>
        <p:txBody>
          <a:bodyPr/>
          <a:lstStyle/>
          <a:p>
            <a:fld id="{03FDB6CB-992B-4D40-8546-F619F72733A4}" type="datetimeFigureOut">
              <a:rPr lang="en-US" smtClean="0"/>
              <a:t>4/16/2023</a:t>
            </a:fld>
            <a:endParaRPr lang="en-US"/>
          </a:p>
        </p:txBody>
      </p:sp>
      <p:sp>
        <p:nvSpPr>
          <p:cNvPr id="5" name="Footer Placeholder 4">
            <a:extLst>
              <a:ext uri="{FF2B5EF4-FFF2-40B4-BE49-F238E27FC236}">
                <a16:creationId xmlns:a16="http://schemas.microsoft.com/office/drawing/2014/main" id="{1C7D2123-63F1-4267-A603-46501B42A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05227-F1C9-42FC-9EEB-2938BE415A1B}"/>
              </a:ext>
            </a:extLst>
          </p:cNvPr>
          <p:cNvSpPr>
            <a:spLocks noGrp="1"/>
          </p:cNvSpPr>
          <p:nvPr>
            <p:ph type="sldNum" sz="quarter" idx="12"/>
          </p:nvPr>
        </p:nvSpPr>
        <p:spPr/>
        <p:txBody>
          <a:bodyPr/>
          <a:lstStyle/>
          <a:p>
            <a:fld id="{6C35DD81-E83C-4A55-9076-0499CC5DDFF7}" type="slidenum">
              <a:rPr lang="en-US" smtClean="0"/>
              <a:t>‹#›</a:t>
            </a:fld>
            <a:endParaRPr lang="en-US"/>
          </a:p>
        </p:txBody>
      </p:sp>
    </p:spTree>
    <p:extLst>
      <p:ext uri="{BB962C8B-B14F-4D97-AF65-F5344CB8AC3E}">
        <p14:creationId xmlns:p14="http://schemas.microsoft.com/office/powerpoint/2010/main" val="118240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464F6A-77C1-4200-ADA5-48CD037493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293585-04DE-4641-9922-0B14F469F3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40DD2-2088-48F1-8CA6-9E5ABCA3CAC1}"/>
              </a:ext>
            </a:extLst>
          </p:cNvPr>
          <p:cNvSpPr>
            <a:spLocks noGrp="1"/>
          </p:cNvSpPr>
          <p:nvPr>
            <p:ph type="dt" sz="half" idx="10"/>
          </p:nvPr>
        </p:nvSpPr>
        <p:spPr/>
        <p:txBody>
          <a:bodyPr/>
          <a:lstStyle/>
          <a:p>
            <a:fld id="{03FDB6CB-992B-4D40-8546-F619F72733A4}" type="datetimeFigureOut">
              <a:rPr lang="en-US" smtClean="0"/>
              <a:t>4/16/2023</a:t>
            </a:fld>
            <a:endParaRPr lang="en-US"/>
          </a:p>
        </p:txBody>
      </p:sp>
      <p:sp>
        <p:nvSpPr>
          <p:cNvPr id="5" name="Footer Placeholder 4">
            <a:extLst>
              <a:ext uri="{FF2B5EF4-FFF2-40B4-BE49-F238E27FC236}">
                <a16:creationId xmlns:a16="http://schemas.microsoft.com/office/drawing/2014/main" id="{07299614-9F9C-4A52-8137-C9D3315092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7E25B-F619-416B-9AD6-AFE3EF14AAD5}"/>
              </a:ext>
            </a:extLst>
          </p:cNvPr>
          <p:cNvSpPr>
            <a:spLocks noGrp="1"/>
          </p:cNvSpPr>
          <p:nvPr>
            <p:ph type="sldNum" sz="quarter" idx="12"/>
          </p:nvPr>
        </p:nvSpPr>
        <p:spPr/>
        <p:txBody>
          <a:bodyPr/>
          <a:lstStyle/>
          <a:p>
            <a:fld id="{6C35DD81-E83C-4A55-9076-0499CC5DDFF7}" type="slidenum">
              <a:rPr lang="en-US" smtClean="0"/>
              <a:t>‹#›</a:t>
            </a:fld>
            <a:endParaRPr lang="en-US"/>
          </a:p>
        </p:txBody>
      </p:sp>
    </p:spTree>
    <p:extLst>
      <p:ext uri="{BB962C8B-B14F-4D97-AF65-F5344CB8AC3E}">
        <p14:creationId xmlns:p14="http://schemas.microsoft.com/office/powerpoint/2010/main" val="103722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832365-818B-4CFB-9949-A8182ECFC920}"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94F4B-3E58-415E-B7A9-CC6C81F3C7E3}" type="slidenum">
              <a:rPr lang="en-US" smtClean="0"/>
              <a:t>‹#›</a:t>
            </a:fld>
            <a:endParaRPr lang="en-US"/>
          </a:p>
        </p:txBody>
      </p:sp>
    </p:spTree>
    <p:extLst>
      <p:ext uri="{BB962C8B-B14F-4D97-AF65-F5344CB8AC3E}">
        <p14:creationId xmlns:p14="http://schemas.microsoft.com/office/powerpoint/2010/main" val="2822803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832365-818B-4CFB-9949-A8182ECFC920}"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94F4B-3E58-415E-B7A9-CC6C81F3C7E3}" type="slidenum">
              <a:rPr lang="en-US" smtClean="0"/>
              <a:t>‹#›</a:t>
            </a:fld>
            <a:endParaRPr lang="en-US"/>
          </a:p>
        </p:txBody>
      </p:sp>
    </p:spTree>
    <p:extLst>
      <p:ext uri="{BB962C8B-B14F-4D97-AF65-F5344CB8AC3E}">
        <p14:creationId xmlns:p14="http://schemas.microsoft.com/office/powerpoint/2010/main" val="3382797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832365-818B-4CFB-9949-A8182ECFC920}"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94F4B-3E58-415E-B7A9-CC6C81F3C7E3}" type="slidenum">
              <a:rPr lang="en-US" smtClean="0"/>
              <a:t>‹#›</a:t>
            </a:fld>
            <a:endParaRPr lang="en-US"/>
          </a:p>
        </p:txBody>
      </p:sp>
    </p:spTree>
    <p:extLst>
      <p:ext uri="{BB962C8B-B14F-4D97-AF65-F5344CB8AC3E}">
        <p14:creationId xmlns:p14="http://schemas.microsoft.com/office/powerpoint/2010/main" val="571482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832365-818B-4CFB-9949-A8182ECFC920}"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94F4B-3E58-415E-B7A9-CC6C81F3C7E3}" type="slidenum">
              <a:rPr lang="en-US" smtClean="0"/>
              <a:t>‹#›</a:t>
            </a:fld>
            <a:endParaRPr lang="en-US"/>
          </a:p>
        </p:txBody>
      </p:sp>
    </p:spTree>
    <p:extLst>
      <p:ext uri="{BB962C8B-B14F-4D97-AF65-F5344CB8AC3E}">
        <p14:creationId xmlns:p14="http://schemas.microsoft.com/office/powerpoint/2010/main" val="817154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832365-818B-4CFB-9949-A8182ECFC920}" type="datetimeFigureOut">
              <a:rPr lang="en-US" smtClean="0"/>
              <a:t>4/16/2023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694F4B-3E58-415E-B7A9-CC6C81F3C7E3}" type="slidenum">
              <a:rPr lang="en-US" smtClean="0"/>
              <a:t>‹#›</a:t>
            </a:fld>
            <a:endParaRPr lang="en-US"/>
          </a:p>
        </p:txBody>
      </p:sp>
    </p:spTree>
    <p:extLst>
      <p:ext uri="{BB962C8B-B14F-4D97-AF65-F5344CB8AC3E}">
        <p14:creationId xmlns:p14="http://schemas.microsoft.com/office/powerpoint/2010/main" val="3426877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832365-818B-4CFB-9949-A8182ECFC920}" type="datetimeFigureOut">
              <a:rPr lang="en-US" smtClean="0"/>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694F4B-3E58-415E-B7A9-CC6C81F3C7E3}" type="slidenum">
              <a:rPr lang="en-US" smtClean="0"/>
              <a:t>‹#›</a:t>
            </a:fld>
            <a:endParaRPr lang="en-US"/>
          </a:p>
        </p:txBody>
      </p:sp>
    </p:spTree>
    <p:extLst>
      <p:ext uri="{BB962C8B-B14F-4D97-AF65-F5344CB8AC3E}">
        <p14:creationId xmlns:p14="http://schemas.microsoft.com/office/powerpoint/2010/main" val="2339233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32365-818B-4CFB-9949-A8182ECFC920}" type="datetimeFigureOut">
              <a:rPr lang="en-US" smtClean="0"/>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694F4B-3E58-415E-B7A9-CC6C81F3C7E3}" type="slidenum">
              <a:rPr lang="en-US" smtClean="0"/>
              <a:t>‹#›</a:t>
            </a:fld>
            <a:endParaRPr lang="en-US"/>
          </a:p>
        </p:txBody>
      </p:sp>
    </p:spTree>
    <p:extLst>
      <p:ext uri="{BB962C8B-B14F-4D97-AF65-F5344CB8AC3E}">
        <p14:creationId xmlns:p14="http://schemas.microsoft.com/office/powerpoint/2010/main" val="1979297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1832365-818B-4CFB-9949-A8182ECFC920}"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94F4B-3E58-415E-B7A9-CC6C81F3C7E3}" type="slidenum">
              <a:rPr lang="en-US" smtClean="0"/>
              <a:t>‹#›</a:t>
            </a:fld>
            <a:endParaRPr lang="en-US"/>
          </a:p>
        </p:txBody>
      </p:sp>
    </p:spTree>
    <p:extLst>
      <p:ext uri="{BB962C8B-B14F-4D97-AF65-F5344CB8AC3E}">
        <p14:creationId xmlns:p14="http://schemas.microsoft.com/office/powerpoint/2010/main" val="373822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34DC-7685-40C2-98A6-187E735303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902D2E-6871-49CE-B51D-1D79C189095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60CBB-CFD5-4BC6-BB5F-E895625EEC37}"/>
              </a:ext>
            </a:extLst>
          </p:cNvPr>
          <p:cNvSpPr>
            <a:spLocks noGrp="1"/>
          </p:cNvSpPr>
          <p:nvPr>
            <p:ph type="dt" sz="half" idx="10"/>
          </p:nvPr>
        </p:nvSpPr>
        <p:spPr/>
        <p:txBody>
          <a:bodyPr/>
          <a:lstStyle/>
          <a:p>
            <a:fld id="{03FDB6CB-992B-4D40-8546-F619F72733A4}" type="datetimeFigureOut">
              <a:rPr lang="en-US" smtClean="0"/>
              <a:t>4/16/2023</a:t>
            </a:fld>
            <a:endParaRPr lang="en-US"/>
          </a:p>
        </p:txBody>
      </p:sp>
      <p:sp>
        <p:nvSpPr>
          <p:cNvPr id="5" name="Footer Placeholder 4">
            <a:extLst>
              <a:ext uri="{FF2B5EF4-FFF2-40B4-BE49-F238E27FC236}">
                <a16:creationId xmlns:a16="http://schemas.microsoft.com/office/drawing/2014/main" id="{226F66FE-6A2A-4465-B267-B70A2F3BD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3FBD9-E10B-4BCB-9BD8-4F11880ED17A}"/>
              </a:ext>
            </a:extLst>
          </p:cNvPr>
          <p:cNvSpPr>
            <a:spLocks noGrp="1"/>
          </p:cNvSpPr>
          <p:nvPr>
            <p:ph type="sldNum" sz="quarter" idx="12"/>
          </p:nvPr>
        </p:nvSpPr>
        <p:spPr/>
        <p:txBody>
          <a:bodyPr/>
          <a:lstStyle/>
          <a:p>
            <a:fld id="{6C35DD81-E83C-4A55-9076-0499CC5DDFF7}" type="slidenum">
              <a:rPr lang="en-US" smtClean="0"/>
              <a:t>‹#›</a:t>
            </a:fld>
            <a:endParaRPr lang="en-US"/>
          </a:p>
        </p:txBody>
      </p:sp>
    </p:spTree>
    <p:extLst>
      <p:ext uri="{BB962C8B-B14F-4D97-AF65-F5344CB8AC3E}">
        <p14:creationId xmlns:p14="http://schemas.microsoft.com/office/powerpoint/2010/main" val="149729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1832365-818B-4CFB-9949-A8182ECFC920}"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94F4B-3E58-415E-B7A9-CC6C81F3C7E3}" type="slidenum">
              <a:rPr lang="en-US" smtClean="0"/>
              <a:t>‹#›</a:t>
            </a:fld>
            <a:endParaRPr lang="en-US"/>
          </a:p>
        </p:txBody>
      </p:sp>
    </p:spTree>
    <p:extLst>
      <p:ext uri="{BB962C8B-B14F-4D97-AF65-F5344CB8AC3E}">
        <p14:creationId xmlns:p14="http://schemas.microsoft.com/office/powerpoint/2010/main" val="3917716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832365-818B-4CFB-9949-A8182ECFC920}"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94F4B-3E58-415E-B7A9-CC6C81F3C7E3}" type="slidenum">
              <a:rPr lang="en-US" smtClean="0"/>
              <a:t>‹#›</a:t>
            </a:fld>
            <a:endParaRPr lang="en-US"/>
          </a:p>
        </p:txBody>
      </p:sp>
    </p:spTree>
    <p:extLst>
      <p:ext uri="{BB962C8B-B14F-4D97-AF65-F5344CB8AC3E}">
        <p14:creationId xmlns:p14="http://schemas.microsoft.com/office/powerpoint/2010/main" val="403328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832365-818B-4CFB-9949-A8182ECFC920}"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94F4B-3E58-415E-B7A9-CC6C81F3C7E3}" type="slidenum">
              <a:rPr lang="en-US" smtClean="0"/>
              <a:t>‹#›</a:t>
            </a:fld>
            <a:endParaRPr lang="en-US"/>
          </a:p>
        </p:txBody>
      </p:sp>
    </p:spTree>
    <p:extLst>
      <p:ext uri="{BB962C8B-B14F-4D97-AF65-F5344CB8AC3E}">
        <p14:creationId xmlns:p14="http://schemas.microsoft.com/office/powerpoint/2010/main" val="2928138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832365-818B-4CFB-9949-A8182ECFC920}"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94F4B-3E58-415E-B7A9-CC6C81F3C7E3}"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43478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832365-818B-4CFB-9949-A8182ECFC920}"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94F4B-3E58-415E-B7A9-CC6C81F3C7E3}" type="slidenum">
              <a:rPr lang="en-US" smtClean="0"/>
              <a:t>‹#›</a:t>
            </a:fld>
            <a:endParaRPr lang="en-US"/>
          </a:p>
        </p:txBody>
      </p:sp>
    </p:spTree>
    <p:extLst>
      <p:ext uri="{BB962C8B-B14F-4D97-AF65-F5344CB8AC3E}">
        <p14:creationId xmlns:p14="http://schemas.microsoft.com/office/powerpoint/2010/main" val="1717970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1832365-818B-4CFB-9949-A8182ECFC920}" type="datetimeFigureOut">
              <a:rPr lang="en-US" smtClean="0"/>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694F4B-3E58-415E-B7A9-CC6C81F3C7E3}" type="slidenum">
              <a:rPr lang="en-US" smtClean="0"/>
              <a:t>‹#›</a:t>
            </a:fld>
            <a:endParaRPr lang="en-US"/>
          </a:p>
        </p:txBody>
      </p:sp>
    </p:spTree>
    <p:extLst>
      <p:ext uri="{BB962C8B-B14F-4D97-AF65-F5344CB8AC3E}">
        <p14:creationId xmlns:p14="http://schemas.microsoft.com/office/powerpoint/2010/main" val="2275391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1832365-818B-4CFB-9949-A8182ECFC920}" type="datetimeFigureOut">
              <a:rPr lang="en-US" smtClean="0"/>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694F4B-3E58-415E-B7A9-CC6C81F3C7E3}" type="slidenum">
              <a:rPr lang="en-US" smtClean="0"/>
              <a:t>‹#›</a:t>
            </a:fld>
            <a:endParaRPr lang="en-US"/>
          </a:p>
        </p:txBody>
      </p:sp>
    </p:spTree>
    <p:extLst>
      <p:ext uri="{BB962C8B-B14F-4D97-AF65-F5344CB8AC3E}">
        <p14:creationId xmlns:p14="http://schemas.microsoft.com/office/powerpoint/2010/main" val="722373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832365-818B-4CFB-9949-A8182ECFC920}"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94F4B-3E58-415E-B7A9-CC6C81F3C7E3}" type="slidenum">
              <a:rPr lang="en-US" smtClean="0"/>
              <a:t>‹#›</a:t>
            </a:fld>
            <a:endParaRPr lang="en-US"/>
          </a:p>
        </p:txBody>
      </p:sp>
    </p:spTree>
    <p:extLst>
      <p:ext uri="{BB962C8B-B14F-4D97-AF65-F5344CB8AC3E}">
        <p14:creationId xmlns:p14="http://schemas.microsoft.com/office/powerpoint/2010/main" val="1838961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832365-818B-4CFB-9949-A8182ECFC920}"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94F4B-3E58-415E-B7A9-CC6C81F3C7E3}" type="slidenum">
              <a:rPr lang="en-US" smtClean="0"/>
              <a:t>‹#›</a:t>
            </a:fld>
            <a:endParaRPr lang="en-US"/>
          </a:p>
        </p:txBody>
      </p:sp>
    </p:spTree>
    <p:extLst>
      <p:ext uri="{BB962C8B-B14F-4D97-AF65-F5344CB8AC3E}">
        <p14:creationId xmlns:p14="http://schemas.microsoft.com/office/powerpoint/2010/main" val="166006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8599C-B6A0-40C7-91FA-47358FBF69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AB423E-08CA-4694-9C29-34FB3099BB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5BC583-2857-4FB2-9AFA-79336ACBD1DC}"/>
              </a:ext>
            </a:extLst>
          </p:cNvPr>
          <p:cNvSpPr>
            <a:spLocks noGrp="1"/>
          </p:cNvSpPr>
          <p:nvPr>
            <p:ph type="dt" sz="half" idx="10"/>
          </p:nvPr>
        </p:nvSpPr>
        <p:spPr/>
        <p:txBody>
          <a:bodyPr/>
          <a:lstStyle/>
          <a:p>
            <a:fld id="{03FDB6CB-992B-4D40-8546-F619F72733A4}" type="datetimeFigureOut">
              <a:rPr lang="en-US" smtClean="0"/>
              <a:t>4/16/2023</a:t>
            </a:fld>
            <a:endParaRPr lang="en-US"/>
          </a:p>
        </p:txBody>
      </p:sp>
      <p:sp>
        <p:nvSpPr>
          <p:cNvPr id="5" name="Footer Placeholder 4">
            <a:extLst>
              <a:ext uri="{FF2B5EF4-FFF2-40B4-BE49-F238E27FC236}">
                <a16:creationId xmlns:a16="http://schemas.microsoft.com/office/drawing/2014/main" id="{E1A2409F-1A1E-4CC0-8FEF-D783A04CD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8C8058-B695-4957-9FC5-C74280CDE0A3}"/>
              </a:ext>
            </a:extLst>
          </p:cNvPr>
          <p:cNvSpPr>
            <a:spLocks noGrp="1"/>
          </p:cNvSpPr>
          <p:nvPr>
            <p:ph type="sldNum" sz="quarter" idx="12"/>
          </p:nvPr>
        </p:nvSpPr>
        <p:spPr/>
        <p:txBody>
          <a:bodyPr/>
          <a:lstStyle/>
          <a:p>
            <a:fld id="{6C35DD81-E83C-4A55-9076-0499CC5DDFF7}" type="slidenum">
              <a:rPr lang="en-US" smtClean="0"/>
              <a:t>‹#›</a:t>
            </a:fld>
            <a:endParaRPr lang="en-US"/>
          </a:p>
        </p:txBody>
      </p:sp>
    </p:spTree>
    <p:extLst>
      <p:ext uri="{BB962C8B-B14F-4D97-AF65-F5344CB8AC3E}">
        <p14:creationId xmlns:p14="http://schemas.microsoft.com/office/powerpoint/2010/main" val="2238457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E5248-D04C-49D7-A1C9-168614E168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DB4F6C-CF13-4523-80B5-2F7567CD99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90E214-7795-4405-9121-0DAC2086E4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6B82FB-12E6-4BD8-B6D1-BBB016432FF1}"/>
              </a:ext>
            </a:extLst>
          </p:cNvPr>
          <p:cNvSpPr>
            <a:spLocks noGrp="1"/>
          </p:cNvSpPr>
          <p:nvPr>
            <p:ph type="dt" sz="half" idx="10"/>
          </p:nvPr>
        </p:nvSpPr>
        <p:spPr/>
        <p:txBody>
          <a:bodyPr/>
          <a:lstStyle/>
          <a:p>
            <a:fld id="{03FDB6CB-992B-4D40-8546-F619F72733A4}" type="datetimeFigureOut">
              <a:rPr lang="en-US" smtClean="0"/>
              <a:t>4/16/2023</a:t>
            </a:fld>
            <a:endParaRPr lang="en-US"/>
          </a:p>
        </p:txBody>
      </p:sp>
      <p:sp>
        <p:nvSpPr>
          <p:cNvPr id="6" name="Footer Placeholder 5">
            <a:extLst>
              <a:ext uri="{FF2B5EF4-FFF2-40B4-BE49-F238E27FC236}">
                <a16:creationId xmlns:a16="http://schemas.microsoft.com/office/drawing/2014/main" id="{D67D7CC9-C1F1-4A7C-A771-8FB87B10E5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716E45-019C-4FB1-B772-5C7CE1A9CE3F}"/>
              </a:ext>
            </a:extLst>
          </p:cNvPr>
          <p:cNvSpPr>
            <a:spLocks noGrp="1"/>
          </p:cNvSpPr>
          <p:nvPr>
            <p:ph type="sldNum" sz="quarter" idx="12"/>
          </p:nvPr>
        </p:nvSpPr>
        <p:spPr/>
        <p:txBody>
          <a:bodyPr/>
          <a:lstStyle/>
          <a:p>
            <a:fld id="{6C35DD81-E83C-4A55-9076-0499CC5DDFF7}" type="slidenum">
              <a:rPr lang="en-US" smtClean="0"/>
              <a:t>‹#›</a:t>
            </a:fld>
            <a:endParaRPr lang="en-US"/>
          </a:p>
        </p:txBody>
      </p:sp>
    </p:spTree>
    <p:extLst>
      <p:ext uri="{BB962C8B-B14F-4D97-AF65-F5344CB8AC3E}">
        <p14:creationId xmlns:p14="http://schemas.microsoft.com/office/powerpoint/2010/main" val="335452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5283-EA15-4A6F-B58A-21078C8EFE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7FFD20-942E-4024-8B5E-47EDF6F7C1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649656-055D-4BDB-AA2A-8EECA38ADA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6AA98D-BD92-4334-940F-04C03A5459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E13229-09EB-4B78-89A1-65B52C45F9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0F20BD-CBAB-44B0-9E19-40E0EF65B03D}"/>
              </a:ext>
            </a:extLst>
          </p:cNvPr>
          <p:cNvSpPr>
            <a:spLocks noGrp="1"/>
          </p:cNvSpPr>
          <p:nvPr>
            <p:ph type="dt" sz="half" idx="10"/>
          </p:nvPr>
        </p:nvSpPr>
        <p:spPr/>
        <p:txBody>
          <a:bodyPr/>
          <a:lstStyle/>
          <a:p>
            <a:fld id="{03FDB6CB-992B-4D40-8546-F619F72733A4}" type="datetimeFigureOut">
              <a:rPr lang="en-US" smtClean="0"/>
              <a:t>4/16/2023</a:t>
            </a:fld>
            <a:endParaRPr lang="en-US"/>
          </a:p>
        </p:txBody>
      </p:sp>
      <p:sp>
        <p:nvSpPr>
          <p:cNvPr id="8" name="Footer Placeholder 7">
            <a:extLst>
              <a:ext uri="{FF2B5EF4-FFF2-40B4-BE49-F238E27FC236}">
                <a16:creationId xmlns:a16="http://schemas.microsoft.com/office/drawing/2014/main" id="{718BBD99-FDCA-4A7C-9C90-B51274DDAE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0D3985-20F4-4BF4-8BF3-3A9EEE06E35F}"/>
              </a:ext>
            </a:extLst>
          </p:cNvPr>
          <p:cNvSpPr>
            <a:spLocks noGrp="1"/>
          </p:cNvSpPr>
          <p:nvPr>
            <p:ph type="sldNum" sz="quarter" idx="12"/>
          </p:nvPr>
        </p:nvSpPr>
        <p:spPr/>
        <p:txBody>
          <a:bodyPr/>
          <a:lstStyle/>
          <a:p>
            <a:fld id="{6C35DD81-E83C-4A55-9076-0499CC5DDFF7}" type="slidenum">
              <a:rPr lang="en-US" smtClean="0"/>
              <a:t>‹#›</a:t>
            </a:fld>
            <a:endParaRPr lang="en-US"/>
          </a:p>
        </p:txBody>
      </p:sp>
    </p:spTree>
    <p:extLst>
      <p:ext uri="{BB962C8B-B14F-4D97-AF65-F5344CB8AC3E}">
        <p14:creationId xmlns:p14="http://schemas.microsoft.com/office/powerpoint/2010/main" val="21752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4D8F8-A0A9-41E2-813F-B756D347C4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B7D474-A9C6-4502-8354-154A054827F2}"/>
              </a:ext>
            </a:extLst>
          </p:cNvPr>
          <p:cNvSpPr>
            <a:spLocks noGrp="1"/>
          </p:cNvSpPr>
          <p:nvPr>
            <p:ph type="dt" sz="half" idx="10"/>
          </p:nvPr>
        </p:nvSpPr>
        <p:spPr/>
        <p:txBody>
          <a:bodyPr/>
          <a:lstStyle/>
          <a:p>
            <a:fld id="{03FDB6CB-992B-4D40-8546-F619F72733A4}" type="datetimeFigureOut">
              <a:rPr lang="en-US" smtClean="0"/>
              <a:t>4/16/2023</a:t>
            </a:fld>
            <a:endParaRPr lang="en-US"/>
          </a:p>
        </p:txBody>
      </p:sp>
      <p:sp>
        <p:nvSpPr>
          <p:cNvPr id="4" name="Footer Placeholder 3">
            <a:extLst>
              <a:ext uri="{FF2B5EF4-FFF2-40B4-BE49-F238E27FC236}">
                <a16:creationId xmlns:a16="http://schemas.microsoft.com/office/drawing/2014/main" id="{961F2063-7BA4-4556-BB55-F1A3FE23B1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50CD58-F9E1-4B49-A82D-AE0253996DB5}"/>
              </a:ext>
            </a:extLst>
          </p:cNvPr>
          <p:cNvSpPr>
            <a:spLocks noGrp="1"/>
          </p:cNvSpPr>
          <p:nvPr>
            <p:ph type="sldNum" sz="quarter" idx="12"/>
          </p:nvPr>
        </p:nvSpPr>
        <p:spPr/>
        <p:txBody>
          <a:bodyPr/>
          <a:lstStyle/>
          <a:p>
            <a:fld id="{6C35DD81-E83C-4A55-9076-0499CC5DDFF7}" type="slidenum">
              <a:rPr lang="en-US" smtClean="0"/>
              <a:t>‹#›</a:t>
            </a:fld>
            <a:endParaRPr lang="en-US"/>
          </a:p>
        </p:txBody>
      </p:sp>
    </p:spTree>
    <p:extLst>
      <p:ext uri="{BB962C8B-B14F-4D97-AF65-F5344CB8AC3E}">
        <p14:creationId xmlns:p14="http://schemas.microsoft.com/office/powerpoint/2010/main" val="421281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495C12-6D72-4EDB-990E-DCFB4BA82B16}"/>
              </a:ext>
            </a:extLst>
          </p:cNvPr>
          <p:cNvSpPr>
            <a:spLocks noGrp="1"/>
          </p:cNvSpPr>
          <p:nvPr>
            <p:ph type="dt" sz="half" idx="10"/>
          </p:nvPr>
        </p:nvSpPr>
        <p:spPr/>
        <p:txBody>
          <a:bodyPr/>
          <a:lstStyle/>
          <a:p>
            <a:fld id="{03FDB6CB-992B-4D40-8546-F619F72733A4}" type="datetimeFigureOut">
              <a:rPr lang="en-US" smtClean="0"/>
              <a:t>4/16/2023</a:t>
            </a:fld>
            <a:endParaRPr lang="en-US"/>
          </a:p>
        </p:txBody>
      </p:sp>
      <p:sp>
        <p:nvSpPr>
          <p:cNvPr id="3" name="Footer Placeholder 2">
            <a:extLst>
              <a:ext uri="{FF2B5EF4-FFF2-40B4-BE49-F238E27FC236}">
                <a16:creationId xmlns:a16="http://schemas.microsoft.com/office/drawing/2014/main" id="{0E375401-8593-4A79-8F85-D99D19DA66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F33BC-2CCC-4F24-96E9-7515C1650CE2}"/>
              </a:ext>
            </a:extLst>
          </p:cNvPr>
          <p:cNvSpPr>
            <a:spLocks noGrp="1"/>
          </p:cNvSpPr>
          <p:nvPr>
            <p:ph type="sldNum" sz="quarter" idx="12"/>
          </p:nvPr>
        </p:nvSpPr>
        <p:spPr/>
        <p:txBody>
          <a:bodyPr/>
          <a:lstStyle/>
          <a:p>
            <a:fld id="{6C35DD81-E83C-4A55-9076-0499CC5DDFF7}" type="slidenum">
              <a:rPr lang="en-US" smtClean="0"/>
              <a:t>‹#›</a:t>
            </a:fld>
            <a:endParaRPr lang="en-US"/>
          </a:p>
        </p:txBody>
      </p:sp>
    </p:spTree>
    <p:extLst>
      <p:ext uri="{BB962C8B-B14F-4D97-AF65-F5344CB8AC3E}">
        <p14:creationId xmlns:p14="http://schemas.microsoft.com/office/powerpoint/2010/main" val="386291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B0C21-8083-471B-BEF5-C1DA91B7F6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5D778F-7F0B-4DC7-9EA9-09CFE32F3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680BB9-C974-4AA5-A2DA-15E1D2BEB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B178A5-3B6E-4D77-9D27-98507B39456C}"/>
              </a:ext>
            </a:extLst>
          </p:cNvPr>
          <p:cNvSpPr>
            <a:spLocks noGrp="1"/>
          </p:cNvSpPr>
          <p:nvPr>
            <p:ph type="dt" sz="half" idx="10"/>
          </p:nvPr>
        </p:nvSpPr>
        <p:spPr/>
        <p:txBody>
          <a:bodyPr/>
          <a:lstStyle/>
          <a:p>
            <a:fld id="{03FDB6CB-992B-4D40-8546-F619F72733A4}" type="datetimeFigureOut">
              <a:rPr lang="en-US" smtClean="0"/>
              <a:t>4/16/2023</a:t>
            </a:fld>
            <a:endParaRPr lang="en-US"/>
          </a:p>
        </p:txBody>
      </p:sp>
      <p:sp>
        <p:nvSpPr>
          <p:cNvPr id="6" name="Footer Placeholder 5">
            <a:extLst>
              <a:ext uri="{FF2B5EF4-FFF2-40B4-BE49-F238E27FC236}">
                <a16:creationId xmlns:a16="http://schemas.microsoft.com/office/drawing/2014/main" id="{F6D13AEF-E7D6-4121-8532-F9F57B3D3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A84B2-937D-4FC3-BB33-95A246A3C25D}"/>
              </a:ext>
            </a:extLst>
          </p:cNvPr>
          <p:cNvSpPr>
            <a:spLocks noGrp="1"/>
          </p:cNvSpPr>
          <p:nvPr>
            <p:ph type="sldNum" sz="quarter" idx="12"/>
          </p:nvPr>
        </p:nvSpPr>
        <p:spPr/>
        <p:txBody>
          <a:bodyPr/>
          <a:lstStyle/>
          <a:p>
            <a:fld id="{6C35DD81-E83C-4A55-9076-0499CC5DDFF7}" type="slidenum">
              <a:rPr lang="en-US" smtClean="0"/>
              <a:t>‹#›</a:t>
            </a:fld>
            <a:endParaRPr lang="en-US"/>
          </a:p>
        </p:txBody>
      </p:sp>
    </p:spTree>
    <p:extLst>
      <p:ext uri="{BB962C8B-B14F-4D97-AF65-F5344CB8AC3E}">
        <p14:creationId xmlns:p14="http://schemas.microsoft.com/office/powerpoint/2010/main" val="2116633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906E-772B-49B5-9979-7D8072746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6230FE-DA15-435C-AE7A-60CA2D7F60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4097D7-547C-4389-91E5-C164CB8CB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4F37CE-B512-4DA8-B33F-1FE64700D77B}"/>
              </a:ext>
            </a:extLst>
          </p:cNvPr>
          <p:cNvSpPr>
            <a:spLocks noGrp="1"/>
          </p:cNvSpPr>
          <p:nvPr>
            <p:ph type="dt" sz="half" idx="10"/>
          </p:nvPr>
        </p:nvSpPr>
        <p:spPr/>
        <p:txBody>
          <a:bodyPr/>
          <a:lstStyle/>
          <a:p>
            <a:fld id="{03FDB6CB-992B-4D40-8546-F619F72733A4}" type="datetimeFigureOut">
              <a:rPr lang="en-US" smtClean="0"/>
              <a:t>4/16/2023</a:t>
            </a:fld>
            <a:endParaRPr lang="en-US"/>
          </a:p>
        </p:txBody>
      </p:sp>
      <p:sp>
        <p:nvSpPr>
          <p:cNvPr id="6" name="Footer Placeholder 5">
            <a:extLst>
              <a:ext uri="{FF2B5EF4-FFF2-40B4-BE49-F238E27FC236}">
                <a16:creationId xmlns:a16="http://schemas.microsoft.com/office/drawing/2014/main" id="{4F79F234-8032-4CDA-844C-0AF3737D80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B54055-1D57-4941-911B-E04CC25459DF}"/>
              </a:ext>
            </a:extLst>
          </p:cNvPr>
          <p:cNvSpPr>
            <a:spLocks noGrp="1"/>
          </p:cNvSpPr>
          <p:nvPr>
            <p:ph type="sldNum" sz="quarter" idx="12"/>
          </p:nvPr>
        </p:nvSpPr>
        <p:spPr/>
        <p:txBody>
          <a:bodyPr/>
          <a:lstStyle/>
          <a:p>
            <a:fld id="{6C35DD81-E83C-4A55-9076-0499CC5DDFF7}" type="slidenum">
              <a:rPr lang="en-US" smtClean="0"/>
              <a:t>‹#›</a:t>
            </a:fld>
            <a:endParaRPr lang="en-US"/>
          </a:p>
        </p:txBody>
      </p:sp>
    </p:spTree>
    <p:extLst>
      <p:ext uri="{BB962C8B-B14F-4D97-AF65-F5344CB8AC3E}">
        <p14:creationId xmlns:p14="http://schemas.microsoft.com/office/powerpoint/2010/main" val="62837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01932A-4199-4EEC-8D13-CE43B40961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7B1E54-22F5-452B-9074-F1E43BB46D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AE2C7-0AE1-479E-BBFA-837910EB39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DB6CB-992B-4D40-8546-F619F72733A4}" type="datetimeFigureOut">
              <a:rPr lang="en-US" smtClean="0"/>
              <a:t>4/16/2023</a:t>
            </a:fld>
            <a:endParaRPr lang="en-US"/>
          </a:p>
        </p:txBody>
      </p:sp>
      <p:sp>
        <p:nvSpPr>
          <p:cNvPr id="5" name="Footer Placeholder 4">
            <a:extLst>
              <a:ext uri="{FF2B5EF4-FFF2-40B4-BE49-F238E27FC236}">
                <a16:creationId xmlns:a16="http://schemas.microsoft.com/office/drawing/2014/main" id="{00AD44D5-89EA-44C2-9937-74406DB09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339CF2-5F4F-4F53-B88C-2AD3929921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5DD81-E83C-4A55-9076-0499CC5DDFF7}" type="slidenum">
              <a:rPr lang="en-US" smtClean="0"/>
              <a:t>‹#›</a:t>
            </a:fld>
            <a:endParaRPr lang="en-US"/>
          </a:p>
        </p:txBody>
      </p:sp>
    </p:spTree>
    <p:extLst>
      <p:ext uri="{BB962C8B-B14F-4D97-AF65-F5344CB8AC3E}">
        <p14:creationId xmlns:p14="http://schemas.microsoft.com/office/powerpoint/2010/main" val="1572740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3FDB6CB-992B-4D40-8546-F619F72733A4}" type="datetimeFigureOut">
              <a:rPr lang="en-US" smtClean="0"/>
              <a:t>4/16/2023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C35DD81-E83C-4A55-9076-0499CC5DDFF7}" type="slidenum">
              <a:rPr lang="en-US" smtClean="0"/>
              <a:t>‹#›</a:t>
            </a:fld>
            <a:endParaRPr lang="en-US"/>
          </a:p>
        </p:txBody>
      </p:sp>
    </p:spTree>
    <p:extLst>
      <p:ext uri="{BB962C8B-B14F-4D97-AF65-F5344CB8AC3E}">
        <p14:creationId xmlns:p14="http://schemas.microsoft.com/office/powerpoint/2010/main" val="17074410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rebelem.com/chest-pain-coronary-ct-angiography-ed/" TargetMode="External"/><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monstruoteca.blogspot.com/2011/08/depredador-predator-alien-cazador.html" TargetMode="External"/><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eguraedgar.wikispaces.com/inici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eguraedgar.wikispaces.com/inici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eguraedgar.wikispaces.com/inicio"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6.png"/><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eguraedgar.wikispaces.com/inicio"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hyperlink" Target="http://seguraedgar.wikispaces.com/inicio" TargetMode="External"/><Relationship Id="rId4" Type="http://schemas.openxmlformats.org/officeDocument/2006/relationships/diagramData" Target="../diagrams/data5.xml"/><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jpeg"/><Relationship Id="rId7" Type="http://schemas.openxmlformats.org/officeDocument/2006/relationships/diagramQuickStyle" Target="../diagrams/quickStyle6.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8.png"/><Relationship Id="rId9" Type="http://schemas.microsoft.com/office/2007/relationships/diagramDrawing" Target="../diagrams/drawing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hyperlink" Target="http://seguraedgar.wikispaces.com/inicio" TargetMode="External"/><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jpeg"/><Relationship Id="rId7" Type="http://schemas.openxmlformats.org/officeDocument/2006/relationships/diagramQuickStyle" Target="../diagrams/quickStyle7.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6.png"/><Relationship Id="rId9" Type="http://schemas.microsoft.com/office/2007/relationships/diagramDrawing" Target="../diagrams/drawing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jpeg"/><Relationship Id="rId7" Type="http://schemas.openxmlformats.org/officeDocument/2006/relationships/diagramQuickStyle" Target="../diagrams/quickStyle8.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6.png"/><Relationship Id="rId9" Type="http://schemas.microsoft.com/office/2007/relationships/diagramDrawing" Target="../diagrams/drawing8.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jpe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creativecommons.org/licenses/by-nd/2.0/" TargetMode="External"/><Relationship Id="rId4" Type="http://schemas.openxmlformats.org/officeDocument/2006/relationships/hyperlink" Target="http://alleideen.com/trends/05/indigo-kinde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trading crypto">
            <a:extLst>
              <a:ext uri="{FF2B5EF4-FFF2-40B4-BE49-F238E27FC236}">
                <a16:creationId xmlns:a16="http://schemas.microsoft.com/office/drawing/2014/main" id="{D8F20D58-B9CE-480F-9337-534194334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CEA8666-CDD4-4826-AF5E-3729D58CD5D0}"/>
              </a:ext>
            </a:extLst>
          </p:cNvPr>
          <p:cNvSpPr>
            <a:spLocks noGrp="1"/>
          </p:cNvSpPr>
          <p:nvPr>
            <p:ph type="ctrTitle"/>
          </p:nvPr>
        </p:nvSpPr>
        <p:spPr>
          <a:xfrm>
            <a:off x="0" y="82835"/>
            <a:ext cx="12192000" cy="889318"/>
          </a:xfrm>
          <a:solidFill>
            <a:srgbClr val="C00000"/>
          </a:solidFill>
        </p:spPr>
        <p:txBody>
          <a:bodyPr>
            <a:normAutofit fontScale="90000"/>
          </a:bodyPr>
          <a:lstStyle/>
          <a:p>
            <a:r>
              <a:rPr lang="en-US" b="1" dirty="0">
                <a:solidFill>
                  <a:schemeClr val="tx1"/>
                </a:solidFill>
              </a:rPr>
              <a:t>RexDog Trade System (RDTS)</a:t>
            </a:r>
          </a:p>
        </p:txBody>
      </p:sp>
      <p:sp>
        <p:nvSpPr>
          <p:cNvPr id="5" name="Title 1">
            <a:extLst>
              <a:ext uri="{FF2B5EF4-FFF2-40B4-BE49-F238E27FC236}">
                <a16:creationId xmlns:a16="http://schemas.microsoft.com/office/drawing/2014/main" id="{E5825265-952A-461B-9F13-3A5214991AA4}"/>
              </a:ext>
            </a:extLst>
          </p:cNvPr>
          <p:cNvSpPr txBox="1">
            <a:spLocks/>
          </p:cNvSpPr>
          <p:nvPr/>
        </p:nvSpPr>
        <p:spPr>
          <a:xfrm>
            <a:off x="4533498" y="5353094"/>
            <a:ext cx="7658501" cy="889318"/>
          </a:xfrm>
          <a:prstGeom prst="rect">
            <a:avLst/>
          </a:prstGeom>
          <a:solidFill>
            <a:srgbClr val="FFFF00"/>
          </a:solidFill>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Psychology of Trading</a:t>
            </a:r>
          </a:p>
        </p:txBody>
      </p:sp>
      <p:pic>
        <p:nvPicPr>
          <p:cNvPr id="4" name="Picture 3" descr="A picture containing text, dog, spectacles, goggles&#10;&#10;Description automatically generated">
            <a:extLst>
              <a:ext uri="{FF2B5EF4-FFF2-40B4-BE49-F238E27FC236}">
                <a16:creationId xmlns:a16="http://schemas.microsoft.com/office/drawing/2014/main" id="{DD0A162C-53C0-0055-E1E3-2CDB792758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41" y="4251146"/>
            <a:ext cx="1991266" cy="1991266"/>
          </a:xfrm>
          <a:prstGeom prst="rect">
            <a:avLst/>
          </a:prstGeom>
        </p:spPr>
      </p:pic>
    </p:spTree>
    <p:extLst>
      <p:ext uri="{BB962C8B-B14F-4D97-AF65-F5344CB8AC3E}">
        <p14:creationId xmlns:p14="http://schemas.microsoft.com/office/powerpoint/2010/main" val="2293255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9491-1A87-41B4-A5E2-5D583A664F6E}"/>
              </a:ext>
            </a:extLst>
          </p:cNvPr>
          <p:cNvSpPr>
            <a:spLocks noGrp="1"/>
          </p:cNvSpPr>
          <p:nvPr>
            <p:ph type="title"/>
          </p:nvPr>
        </p:nvSpPr>
        <p:spPr>
          <a:xfrm>
            <a:off x="913806" y="4565254"/>
            <a:ext cx="10355326" cy="1469785"/>
          </a:xfrm>
        </p:spPr>
        <p:txBody>
          <a:bodyPr>
            <a:normAutofit/>
          </a:bodyPr>
          <a:lstStyle/>
          <a:p>
            <a:r>
              <a:rPr lang="en-US" dirty="0"/>
              <a:t>The same centers of the brain that process physical pain, process mental discomfort. </a:t>
            </a:r>
          </a:p>
        </p:txBody>
      </p:sp>
      <p:sp>
        <p:nvSpPr>
          <p:cNvPr id="3" name="Content Placeholder 2">
            <a:extLst>
              <a:ext uri="{FF2B5EF4-FFF2-40B4-BE49-F238E27FC236}">
                <a16:creationId xmlns:a16="http://schemas.microsoft.com/office/drawing/2014/main" id="{E427D151-2E80-4E6C-972A-946C804C5934}"/>
              </a:ext>
            </a:extLst>
          </p:cNvPr>
          <p:cNvSpPr>
            <a:spLocks noGrp="1"/>
          </p:cNvSpPr>
          <p:nvPr>
            <p:ph type="body" sz="half" idx="2"/>
          </p:nvPr>
        </p:nvSpPr>
        <p:spPr/>
        <p:txBody>
          <a:bodyPr/>
          <a:lstStyle/>
          <a:p>
            <a:r>
              <a:rPr lang="en-US" dirty="0"/>
              <a:t> </a:t>
            </a:r>
          </a:p>
        </p:txBody>
      </p:sp>
      <p:pic>
        <p:nvPicPr>
          <p:cNvPr id="12" name="Picture Placeholder 11">
            <a:extLst>
              <a:ext uri="{FF2B5EF4-FFF2-40B4-BE49-F238E27FC236}">
                <a16:creationId xmlns:a16="http://schemas.microsoft.com/office/drawing/2014/main" id="{2BB62BAB-15F9-4F45-ABF7-35372CCDD106}"/>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p:blipFill>
        <p:spPr>
          <a:xfrm>
            <a:off x="1169349" y="695010"/>
            <a:ext cx="9845346" cy="3626406"/>
          </a:xfrm>
        </p:spPr>
      </p:pic>
    </p:spTree>
    <p:extLst>
      <p:ext uri="{BB962C8B-B14F-4D97-AF65-F5344CB8AC3E}">
        <p14:creationId xmlns:p14="http://schemas.microsoft.com/office/powerpoint/2010/main" val="1885058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9491-1A87-41B4-A5E2-5D583A664F6E}"/>
              </a:ext>
            </a:extLst>
          </p:cNvPr>
          <p:cNvSpPr>
            <a:spLocks noGrp="1"/>
          </p:cNvSpPr>
          <p:nvPr>
            <p:ph type="title"/>
          </p:nvPr>
        </p:nvSpPr>
        <p:spPr>
          <a:xfrm>
            <a:off x="924443" y="4722797"/>
            <a:ext cx="10355326" cy="1068403"/>
          </a:xfrm>
        </p:spPr>
        <p:txBody>
          <a:bodyPr>
            <a:normAutofit/>
          </a:bodyPr>
          <a:lstStyle/>
          <a:p>
            <a:r>
              <a:rPr lang="en-US" dirty="0"/>
              <a:t>The fear of failure lights up the same mental centers as the fear of predators does.</a:t>
            </a:r>
          </a:p>
        </p:txBody>
      </p:sp>
      <p:pic>
        <p:nvPicPr>
          <p:cNvPr id="7" name="Picture Placeholder 6" descr="A picture containing tree, food&#10;&#10;Description generated with high confidence">
            <a:extLst>
              <a:ext uri="{FF2B5EF4-FFF2-40B4-BE49-F238E27FC236}">
                <a16:creationId xmlns:a16="http://schemas.microsoft.com/office/drawing/2014/main" id="{48F4C8D0-AC64-41BF-B65F-FD73FA7D2949}"/>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p:blipFill>
        <p:spPr/>
      </p:pic>
      <p:sp>
        <p:nvSpPr>
          <p:cNvPr id="3" name="Content Placeholder 2">
            <a:extLst>
              <a:ext uri="{FF2B5EF4-FFF2-40B4-BE49-F238E27FC236}">
                <a16:creationId xmlns:a16="http://schemas.microsoft.com/office/drawing/2014/main" id="{E427D151-2E80-4E6C-972A-946C804C5934}"/>
              </a:ext>
            </a:extLst>
          </p:cNvPr>
          <p:cNvSpPr>
            <a:spLocks noGrp="1"/>
          </p:cNvSpPr>
          <p:nvPr>
            <p:ph type="body" sz="half" idx="2"/>
          </p:nvPr>
        </p:nvSpPr>
        <p:spPr/>
        <p:txBody>
          <a:bodyPr/>
          <a:lstStyle/>
          <a:p>
            <a:r>
              <a:rPr lang="en-US" dirty="0"/>
              <a:t> </a:t>
            </a:r>
          </a:p>
        </p:txBody>
      </p:sp>
    </p:spTree>
    <p:extLst>
      <p:ext uri="{BB962C8B-B14F-4D97-AF65-F5344CB8AC3E}">
        <p14:creationId xmlns:p14="http://schemas.microsoft.com/office/powerpoint/2010/main" val="3712481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575E-D06A-4286-B53D-BA1C37945A1B}"/>
              </a:ext>
            </a:extLst>
          </p:cNvPr>
          <p:cNvSpPr>
            <a:spLocks noGrp="1"/>
          </p:cNvSpPr>
          <p:nvPr>
            <p:ph type="title"/>
          </p:nvPr>
        </p:nvSpPr>
        <p:spPr>
          <a:xfrm>
            <a:off x="821756" y="2898634"/>
            <a:ext cx="10721741" cy="2845719"/>
          </a:xfrm>
        </p:spPr>
        <p:txBody>
          <a:bodyPr>
            <a:normAutofit/>
          </a:bodyPr>
          <a:lstStyle/>
          <a:p>
            <a:r>
              <a:rPr lang="en-US" sz="6000" dirty="0"/>
              <a:t>It shuts down… seeks to numb itself, transports us somewhere else.</a:t>
            </a:r>
          </a:p>
        </p:txBody>
      </p:sp>
      <p:pic>
        <p:nvPicPr>
          <p:cNvPr id="4" name="Picture 3" descr="A picture containing indoor, animal, table, invertebrate&#10;&#10;Description generated with high confidence">
            <a:extLst>
              <a:ext uri="{FF2B5EF4-FFF2-40B4-BE49-F238E27FC236}">
                <a16:creationId xmlns:a16="http://schemas.microsoft.com/office/drawing/2014/main" id="{029677C0-6E9C-4F0D-B2EE-A5BE82AE1C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39602" y="298132"/>
            <a:ext cx="2686050" cy="2238375"/>
          </a:xfrm>
          <a:prstGeom prst="rect">
            <a:avLst/>
          </a:prstGeom>
        </p:spPr>
      </p:pic>
    </p:spTree>
    <p:extLst>
      <p:ext uri="{BB962C8B-B14F-4D97-AF65-F5344CB8AC3E}">
        <p14:creationId xmlns:p14="http://schemas.microsoft.com/office/powerpoint/2010/main" val="4206907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575E-D06A-4286-B53D-BA1C37945A1B}"/>
              </a:ext>
            </a:extLst>
          </p:cNvPr>
          <p:cNvSpPr>
            <a:spLocks noGrp="1"/>
          </p:cNvSpPr>
          <p:nvPr>
            <p:ph type="title"/>
          </p:nvPr>
        </p:nvSpPr>
        <p:spPr>
          <a:xfrm>
            <a:off x="869883" y="3429000"/>
            <a:ext cx="10721741" cy="2845719"/>
          </a:xfrm>
        </p:spPr>
        <p:txBody>
          <a:bodyPr>
            <a:normAutofit/>
          </a:bodyPr>
          <a:lstStyle/>
          <a:p>
            <a:r>
              <a:rPr lang="en-US" sz="6000" dirty="0"/>
              <a:t>Embrace that, draw strength.</a:t>
            </a:r>
          </a:p>
        </p:txBody>
      </p:sp>
      <p:pic>
        <p:nvPicPr>
          <p:cNvPr id="4" name="Picture 3" descr="A picture containing indoor, animal, table, invertebrate&#10;&#10;Description generated with high confidence">
            <a:extLst>
              <a:ext uri="{FF2B5EF4-FFF2-40B4-BE49-F238E27FC236}">
                <a16:creationId xmlns:a16="http://schemas.microsoft.com/office/drawing/2014/main" id="{029677C0-6E9C-4F0D-B2EE-A5BE82AE1C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47536" y="394384"/>
            <a:ext cx="3896928" cy="3247440"/>
          </a:xfrm>
          <a:prstGeom prst="rect">
            <a:avLst/>
          </a:prstGeom>
        </p:spPr>
      </p:pic>
    </p:spTree>
    <p:extLst>
      <p:ext uri="{BB962C8B-B14F-4D97-AF65-F5344CB8AC3E}">
        <p14:creationId xmlns:p14="http://schemas.microsoft.com/office/powerpoint/2010/main" val="2788056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575E-D06A-4286-B53D-BA1C37945A1B}"/>
              </a:ext>
            </a:extLst>
          </p:cNvPr>
          <p:cNvSpPr>
            <a:spLocks noGrp="1"/>
          </p:cNvSpPr>
          <p:nvPr>
            <p:ph type="title"/>
          </p:nvPr>
        </p:nvSpPr>
        <p:spPr>
          <a:xfrm>
            <a:off x="601329" y="96253"/>
            <a:ext cx="10721741" cy="1313848"/>
          </a:xfrm>
        </p:spPr>
        <p:txBody>
          <a:bodyPr>
            <a:normAutofit/>
          </a:bodyPr>
          <a:lstStyle/>
          <a:p>
            <a:r>
              <a:rPr lang="en-US" sz="6000" dirty="0"/>
              <a:t>Your biggest adversary…</a:t>
            </a:r>
          </a:p>
        </p:txBody>
      </p:sp>
      <p:pic>
        <p:nvPicPr>
          <p:cNvPr id="4" name="Picture 3" descr="A picture containing indoor, animal, table, invertebrate&#10;&#10;Description generated with high confidence">
            <a:extLst>
              <a:ext uri="{FF2B5EF4-FFF2-40B4-BE49-F238E27FC236}">
                <a16:creationId xmlns:a16="http://schemas.microsoft.com/office/drawing/2014/main" id="{029677C0-6E9C-4F0D-B2EE-A5BE82AE1C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62012" y="1751547"/>
            <a:ext cx="5667976" cy="4723313"/>
          </a:xfrm>
          <a:prstGeom prst="rect">
            <a:avLst/>
          </a:prstGeom>
        </p:spPr>
      </p:pic>
    </p:spTree>
    <p:extLst>
      <p:ext uri="{BB962C8B-B14F-4D97-AF65-F5344CB8AC3E}">
        <p14:creationId xmlns:p14="http://schemas.microsoft.com/office/powerpoint/2010/main" val="247182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575E-D06A-4286-B53D-BA1C37945A1B}"/>
              </a:ext>
            </a:extLst>
          </p:cNvPr>
          <p:cNvSpPr>
            <a:spLocks noGrp="1"/>
          </p:cNvSpPr>
          <p:nvPr>
            <p:ph type="title"/>
          </p:nvPr>
        </p:nvSpPr>
        <p:spPr>
          <a:xfrm>
            <a:off x="0" y="369846"/>
            <a:ext cx="12192000" cy="5790322"/>
          </a:xfrm>
        </p:spPr>
        <p:txBody>
          <a:bodyPr>
            <a:noAutofit/>
          </a:bodyPr>
          <a:lstStyle/>
          <a:p>
            <a:r>
              <a:rPr lang="en-US" sz="5400" dirty="0"/>
              <a:t>Successful Trading is about using your intuition without ego or emotion.</a:t>
            </a:r>
          </a:p>
        </p:txBody>
      </p:sp>
    </p:spTree>
    <p:extLst>
      <p:ext uri="{BB962C8B-B14F-4D97-AF65-F5344CB8AC3E}">
        <p14:creationId xmlns:p14="http://schemas.microsoft.com/office/powerpoint/2010/main" val="326696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575E-D06A-4286-B53D-BA1C37945A1B}"/>
              </a:ext>
            </a:extLst>
          </p:cNvPr>
          <p:cNvSpPr>
            <a:spLocks noGrp="1"/>
          </p:cNvSpPr>
          <p:nvPr>
            <p:ph type="title"/>
          </p:nvPr>
        </p:nvSpPr>
        <p:spPr>
          <a:xfrm>
            <a:off x="0" y="369846"/>
            <a:ext cx="12192000" cy="948815"/>
          </a:xfrm>
        </p:spPr>
        <p:txBody>
          <a:bodyPr>
            <a:noAutofit/>
          </a:bodyPr>
          <a:lstStyle/>
          <a:p>
            <a:r>
              <a:rPr lang="en-US" sz="4400" dirty="0"/>
              <a:t>Before you can act you must choose. </a:t>
            </a:r>
          </a:p>
        </p:txBody>
      </p:sp>
      <p:sp>
        <p:nvSpPr>
          <p:cNvPr id="3" name="Title 1">
            <a:extLst>
              <a:ext uri="{FF2B5EF4-FFF2-40B4-BE49-F238E27FC236}">
                <a16:creationId xmlns:a16="http://schemas.microsoft.com/office/drawing/2014/main" id="{B26D05FB-6D87-43C9-807D-EA7A9583D1E9}"/>
              </a:ext>
            </a:extLst>
          </p:cNvPr>
          <p:cNvSpPr txBox="1">
            <a:spLocks/>
          </p:cNvSpPr>
          <p:nvPr/>
        </p:nvSpPr>
        <p:spPr>
          <a:xfrm>
            <a:off x="0" y="1961223"/>
            <a:ext cx="12192000" cy="948815"/>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t>Before you can choose you must know.</a:t>
            </a:r>
          </a:p>
        </p:txBody>
      </p:sp>
      <p:sp>
        <p:nvSpPr>
          <p:cNvPr id="4" name="Title 1">
            <a:extLst>
              <a:ext uri="{FF2B5EF4-FFF2-40B4-BE49-F238E27FC236}">
                <a16:creationId xmlns:a16="http://schemas.microsoft.com/office/drawing/2014/main" id="{BF4022C0-3B18-4174-8FE8-A0A3D20AE484}"/>
              </a:ext>
            </a:extLst>
          </p:cNvPr>
          <p:cNvSpPr txBox="1">
            <a:spLocks/>
          </p:cNvSpPr>
          <p:nvPr/>
        </p:nvSpPr>
        <p:spPr>
          <a:xfrm>
            <a:off x="0" y="3552600"/>
            <a:ext cx="12192000" cy="948815"/>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t>Before you can know you must feel.</a:t>
            </a:r>
          </a:p>
        </p:txBody>
      </p:sp>
      <p:sp>
        <p:nvSpPr>
          <p:cNvPr id="5" name="Title 1">
            <a:extLst>
              <a:ext uri="{FF2B5EF4-FFF2-40B4-BE49-F238E27FC236}">
                <a16:creationId xmlns:a16="http://schemas.microsoft.com/office/drawing/2014/main" id="{91B74F34-75E6-4B19-B460-72037BD5A4D1}"/>
              </a:ext>
            </a:extLst>
          </p:cNvPr>
          <p:cNvSpPr txBox="1">
            <a:spLocks/>
          </p:cNvSpPr>
          <p:nvPr/>
        </p:nvSpPr>
        <p:spPr>
          <a:xfrm>
            <a:off x="0" y="5143978"/>
            <a:ext cx="12192000" cy="948815"/>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t>And before you can feel you must be trained.</a:t>
            </a:r>
          </a:p>
        </p:txBody>
      </p:sp>
    </p:spTree>
    <p:extLst>
      <p:ext uri="{BB962C8B-B14F-4D97-AF65-F5344CB8AC3E}">
        <p14:creationId xmlns:p14="http://schemas.microsoft.com/office/powerpoint/2010/main" val="185474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575E-D06A-4286-B53D-BA1C37945A1B}"/>
              </a:ext>
            </a:extLst>
          </p:cNvPr>
          <p:cNvSpPr>
            <a:spLocks noGrp="1"/>
          </p:cNvSpPr>
          <p:nvPr>
            <p:ph type="title"/>
          </p:nvPr>
        </p:nvSpPr>
        <p:spPr>
          <a:xfrm>
            <a:off x="633743" y="609599"/>
            <a:ext cx="3413156" cy="5273675"/>
          </a:xfrm>
        </p:spPr>
        <p:txBody>
          <a:bodyPr>
            <a:normAutofit/>
          </a:bodyPr>
          <a:lstStyle/>
          <a:p>
            <a:r>
              <a:rPr lang="en-US"/>
              <a:t>Pillar of Self Belief</a:t>
            </a:r>
          </a:p>
        </p:txBody>
      </p:sp>
      <p:pic>
        <p:nvPicPr>
          <p:cNvPr id="10" name="Picture 9">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4680641" y="609599"/>
            <a:ext cx="6889687" cy="5273675"/>
          </a:xfrm>
          <a:prstGeom prst="rect">
            <a:avLst/>
          </a:prstGeom>
        </p:spPr>
      </p:pic>
      <p:graphicFrame>
        <p:nvGraphicFramePr>
          <p:cNvPr id="7" name="Content Placeholder 2">
            <a:extLst>
              <a:ext uri="{FF2B5EF4-FFF2-40B4-BE49-F238E27FC236}">
                <a16:creationId xmlns:a16="http://schemas.microsoft.com/office/drawing/2014/main" id="{D019B8D3-A6B6-47FD-98BB-66CA8AC0D826}"/>
              </a:ext>
            </a:extLst>
          </p:cNvPr>
          <p:cNvGraphicFramePr>
            <a:graphicFrameLocks noGrp="1"/>
          </p:cNvGraphicFramePr>
          <p:nvPr>
            <p:ph idx="1"/>
            <p:extLst>
              <p:ext uri="{D42A27DB-BD31-4B8C-83A1-F6EECF244321}">
                <p14:modId xmlns:p14="http://schemas.microsoft.com/office/powerpoint/2010/main" val="1086314695"/>
              </p:ext>
            </p:extLst>
          </p:nvPr>
        </p:nvGraphicFramePr>
        <p:xfrm>
          <a:off x="4958257" y="887213"/>
          <a:ext cx="6309300" cy="47184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6533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629F8F8D-8019-4B12-9715-92E1B5A34B2C}"/>
                                            </p:graphicEl>
                                          </p:spTgt>
                                        </p:tgtEl>
                                        <p:attrNameLst>
                                          <p:attrName>style.visibility</p:attrName>
                                        </p:attrNameLst>
                                      </p:cBhvr>
                                      <p:to>
                                        <p:strVal val="visible"/>
                                      </p:to>
                                    </p:set>
                                    <p:animEffect transition="in" filter="fade">
                                      <p:cBhvr>
                                        <p:cTn id="7" dur="500"/>
                                        <p:tgtEl>
                                          <p:spTgt spid="7">
                                            <p:graphicEl>
                                              <a:dgm id="{629F8F8D-8019-4B12-9715-92E1B5A34B2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BC396A99-0C0D-4E23-B33A-A1DA88DC277B}"/>
                                            </p:graphicEl>
                                          </p:spTgt>
                                        </p:tgtEl>
                                        <p:attrNameLst>
                                          <p:attrName>style.visibility</p:attrName>
                                        </p:attrNameLst>
                                      </p:cBhvr>
                                      <p:to>
                                        <p:strVal val="visible"/>
                                      </p:to>
                                    </p:set>
                                    <p:animEffect transition="in" filter="fade">
                                      <p:cBhvr>
                                        <p:cTn id="12" dur="500"/>
                                        <p:tgtEl>
                                          <p:spTgt spid="7">
                                            <p:graphicEl>
                                              <a:dgm id="{BC396A99-0C0D-4E23-B33A-A1DA88DC277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633C9A68-6092-4518-B95B-CF3CC79E981B}"/>
                                            </p:graphicEl>
                                          </p:spTgt>
                                        </p:tgtEl>
                                        <p:attrNameLst>
                                          <p:attrName>style.visibility</p:attrName>
                                        </p:attrNameLst>
                                      </p:cBhvr>
                                      <p:to>
                                        <p:strVal val="visible"/>
                                      </p:to>
                                    </p:set>
                                    <p:animEffect transition="in" filter="fade">
                                      <p:cBhvr>
                                        <p:cTn id="15" dur="500"/>
                                        <p:tgtEl>
                                          <p:spTgt spid="7">
                                            <p:graphicEl>
                                              <a:dgm id="{633C9A68-6092-4518-B95B-CF3CC79E981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dgm id="{9B507DDC-9913-4DDF-BF8F-29D768233FD6}"/>
                                            </p:graphicEl>
                                          </p:spTgt>
                                        </p:tgtEl>
                                        <p:attrNameLst>
                                          <p:attrName>style.visibility</p:attrName>
                                        </p:attrNameLst>
                                      </p:cBhvr>
                                      <p:to>
                                        <p:strVal val="visible"/>
                                      </p:to>
                                    </p:set>
                                    <p:animEffect transition="in" filter="fade">
                                      <p:cBhvr>
                                        <p:cTn id="20" dur="500"/>
                                        <p:tgtEl>
                                          <p:spTgt spid="7">
                                            <p:graphicEl>
                                              <a:dgm id="{9B507DDC-9913-4DDF-BF8F-29D768233FD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graphicEl>
                                              <a:dgm id="{5CE9FFF5-6F53-42EF-AF73-47A335806EB4}"/>
                                            </p:graphicEl>
                                          </p:spTgt>
                                        </p:tgtEl>
                                        <p:attrNameLst>
                                          <p:attrName>style.visibility</p:attrName>
                                        </p:attrNameLst>
                                      </p:cBhvr>
                                      <p:to>
                                        <p:strVal val="visible"/>
                                      </p:to>
                                    </p:set>
                                    <p:animEffect transition="in" filter="fade">
                                      <p:cBhvr>
                                        <p:cTn id="23" dur="500"/>
                                        <p:tgtEl>
                                          <p:spTgt spid="7">
                                            <p:graphicEl>
                                              <a:dgm id="{5CE9FFF5-6F53-42EF-AF73-47A335806EB4}"/>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graphicEl>
                                              <a:dgm id="{F957E203-267D-4B28-9CB4-6C0FEF76818D}"/>
                                            </p:graphicEl>
                                          </p:spTgt>
                                        </p:tgtEl>
                                        <p:attrNameLst>
                                          <p:attrName>style.visibility</p:attrName>
                                        </p:attrNameLst>
                                      </p:cBhvr>
                                      <p:to>
                                        <p:strVal val="visible"/>
                                      </p:to>
                                    </p:set>
                                    <p:animEffect transition="in" filter="fade">
                                      <p:cBhvr>
                                        <p:cTn id="26" dur="500"/>
                                        <p:tgtEl>
                                          <p:spTgt spid="7">
                                            <p:graphicEl>
                                              <a:dgm id="{F957E203-267D-4B28-9CB4-6C0FEF7681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4696-AB54-4C09-828F-3D956175CE26}"/>
              </a:ext>
            </a:extLst>
          </p:cNvPr>
          <p:cNvSpPr>
            <a:spLocks noGrp="1"/>
          </p:cNvSpPr>
          <p:nvPr>
            <p:ph type="title"/>
          </p:nvPr>
        </p:nvSpPr>
        <p:spPr>
          <a:xfrm>
            <a:off x="834013" y="1115568"/>
            <a:ext cx="3487616" cy="4626864"/>
          </a:xfrm>
        </p:spPr>
        <p:txBody>
          <a:bodyPr>
            <a:normAutofit/>
          </a:bodyPr>
          <a:lstStyle/>
          <a:p>
            <a:pPr algn="l"/>
            <a:r>
              <a:rPr lang="en-US" sz="3600"/>
              <a:t>Passion</a:t>
            </a:r>
          </a:p>
        </p:txBody>
      </p:sp>
      <p:cxnSp>
        <p:nvCxnSpPr>
          <p:cNvPr id="8" name="Straight Connector 7">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18BAD8-F026-4214-B03C-7FE51D5D398F}"/>
              </a:ext>
            </a:extLst>
          </p:cNvPr>
          <p:cNvSpPr>
            <a:spLocks noGrp="1"/>
          </p:cNvSpPr>
          <p:nvPr>
            <p:ph idx="1"/>
          </p:nvPr>
        </p:nvSpPr>
        <p:spPr>
          <a:xfrm>
            <a:off x="5105398" y="1115568"/>
            <a:ext cx="6245352" cy="4626864"/>
          </a:xfrm>
        </p:spPr>
        <p:txBody>
          <a:bodyPr anchor="ctr">
            <a:normAutofit/>
          </a:bodyPr>
          <a:lstStyle/>
          <a:p>
            <a:r>
              <a:rPr lang="en-US" dirty="0"/>
              <a:t>If passion exists it creates a shortcut from something that is hard and grueling to something that is beyond a job or a chore.</a:t>
            </a:r>
          </a:p>
          <a:p>
            <a:endParaRPr lang="en-US" dirty="0"/>
          </a:p>
          <a:p>
            <a:r>
              <a:rPr lang="en-US" dirty="0"/>
              <a:t>For the markets</a:t>
            </a:r>
          </a:p>
          <a:p>
            <a:r>
              <a:rPr lang="en-US" dirty="0"/>
              <a:t>For trading</a:t>
            </a:r>
          </a:p>
          <a:p>
            <a:r>
              <a:rPr lang="en-US" dirty="0"/>
              <a:t>For being proven wrong consistently</a:t>
            </a:r>
          </a:p>
          <a:p>
            <a:r>
              <a:rPr lang="en-US" dirty="0"/>
              <a:t>To always be learning</a:t>
            </a:r>
          </a:p>
          <a:p>
            <a:endParaRPr lang="en-US" dirty="0"/>
          </a:p>
        </p:txBody>
      </p:sp>
    </p:spTree>
    <p:extLst>
      <p:ext uri="{BB962C8B-B14F-4D97-AF65-F5344CB8AC3E}">
        <p14:creationId xmlns:p14="http://schemas.microsoft.com/office/powerpoint/2010/main" val="250283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4696-AB54-4C09-828F-3D956175CE26}"/>
              </a:ext>
            </a:extLst>
          </p:cNvPr>
          <p:cNvSpPr>
            <a:spLocks noGrp="1"/>
          </p:cNvSpPr>
          <p:nvPr>
            <p:ph type="title"/>
          </p:nvPr>
        </p:nvSpPr>
        <p:spPr>
          <a:xfrm>
            <a:off x="834013" y="1115568"/>
            <a:ext cx="3487616" cy="4626864"/>
          </a:xfrm>
        </p:spPr>
        <p:txBody>
          <a:bodyPr>
            <a:normAutofit/>
          </a:bodyPr>
          <a:lstStyle/>
          <a:p>
            <a:pPr algn="l"/>
            <a:r>
              <a:rPr lang="en-US" sz="3600" dirty="0"/>
              <a:t>Purpose</a:t>
            </a:r>
          </a:p>
        </p:txBody>
      </p:sp>
      <p:cxnSp>
        <p:nvCxnSpPr>
          <p:cNvPr id="8" name="Straight Connector 7">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18BAD8-F026-4214-B03C-7FE51D5D398F}"/>
              </a:ext>
            </a:extLst>
          </p:cNvPr>
          <p:cNvSpPr>
            <a:spLocks noGrp="1"/>
          </p:cNvSpPr>
          <p:nvPr>
            <p:ph idx="1"/>
          </p:nvPr>
        </p:nvSpPr>
        <p:spPr>
          <a:xfrm>
            <a:off x="5105398" y="1115568"/>
            <a:ext cx="6245352" cy="4626864"/>
          </a:xfrm>
        </p:spPr>
        <p:txBody>
          <a:bodyPr anchor="ctr">
            <a:normAutofit/>
          </a:bodyPr>
          <a:lstStyle/>
          <a:p>
            <a:r>
              <a:rPr lang="en-US" dirty="0"/>
              <a:t>Purpose provides the mind the ability to have greater clarity and supports persistence</a:t>
            </a:r>
          </a:p>
          <a:p>
            <a:endParaRPr lang="en-US" dirty="0"/>
          </a:p>
          <a:p>
            <a:r>
              <a:rPr lang="en-US" dirty="0"/>
              <a:t>Why you wake up in the morning</a:t>
            </a:r>
          </a:p>
          <a:p>
            <a:r>
              <a:rPr lang="en-US" dirty="0"/>
              <a:t>Why you trade (or chose trading)</a:t>
            </a:r>
          </a:p>
          <a:p>
            <a:r>
              <a:rPr lang="en-US" dirty="0"/>
              <a:t>Why you want to succeed</a:t>
            </a:r>
          </a:p>
        </p:txBody>
      </p:sp>
    </p:spTree>
    <p:extLst>
      <p:ext uri="{BB962C8B-B14F-4D97-AF65-F5344CB8AC3E}">
        <p14:creationId xmlns:p14="http://schemas.microsoft.com/office/powerpoint/2010/main" val="414934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FE1807-1BD6-410F-BBC2-58512538DA32}"/>
              </a:ext>
            </a:extLst>
          </p:cNvPr>
          <p:cNvSpPr>
            <a:spLocks noGrp="1"/>
          </p:cNvSpPr>
          <p:nvPr>
            <p:ph type="subTitle" idx="1"/>
          </p:nvPr>
        </p:nvSpPr>
        <p:spPr>
          <a:xfrm>
            <a:off x="732322" y="1158532"/>
            <a:ext cx="10727356" cy="4540936"/>
          </a:xfrm>
        </p:spPr>
        <p:txBody>
          <a:bodyPr>
            <a:normAutofit/>
          </a:bodyPr>
          <a:lstStyle/>
          <a:p>
            <a:r>
              <a:rPr lang="en-US" sz="2800" dirty="0"/>
              <a:t>I am not a licensed financial advisor in any way shape or form. This training and everything I say about trading, cryptocurrencies, money, life or anything in general should not be taken as financial advice. Everything I say or write is my opinion. Make sure you do your own research and base all your decisions on what you find yourself. I’m simply stating opinions. I am not giving financial advice, trade advice, or any financial advice in any way whatsoever. Everything I write or state is an opinion.</a:t>
            </a:r>
          </a:p>
          <a:p>
            <a:r>
              <a:rPr lang="en-US" sz="2800" dirty="0"/>
              <a:t> </a:t>
            </a:r>
            <a:r>
              <a:rPr lang="en-US" sz="2800" b="1" dirty="0"/>
              <a:t>I AM NOT A FINANCIAL ADVISOR</a:t>
            </a:r>
            <a:r>
              <a:rPr lang="en-US" sz="2800" dirty="0"/>
              <a:t>.</a:t>
            </a:r>
          </a:p>
        </p:txBody>
      </p:sp>
    </p:spTree>
    <p:extLst>
      <p:ext uri="{BB962C8B-B14F-4D97-AF65-F5344CB8AC3E}">
        <p14:creationId xmlns:p14="http://schemas.microsoft.com/office/powerpoint/2010/main" val="417761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4696-AB54-4C09-828F-3D956175CE26}"/>
              </a:ext>
            </a:extLst>
          </p:cNvPr>
          <p:cNvSpPr>
            <a:spLocks noGrp="1"/>
          </p:cNvSpPr>
          <p:nvPr>
            <p:ph type="title"/>
          </p:nvPr>
        </p:nvSpPr>
        <p:spPr>
          <a:xfrm>
            <a:off x="834013" y="1115568"/>
            <a:ext cx="3487616" cy="4626864"/>
          </a:xfrm>
        </p:spPr>
        <p:txBody>
          <a:bodyPr>
            <a:normAutofit/>
          </a:bodyPr>
          <a:lstStyle/>
          <a:p>
            <a:pPr algn="l"/>
            <a:r>
              <a:rPr lang="en-US" sz="3600" dirty="0"/>
              <a:t>Persistence</a:t>
            </a:r>
          </a:p>
        </p:txBody>
      </p:sp>
      <p:cxnSp>
        <p:nvCxnSpPr>
          <p:cNvPr id="8" name="Straight Connector 7">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18BAD8-F026-4214-B03C-7FE51D5D398F}"/>
              </a:ext>
            </a:extLst>
          </p:cNvPr>
          <p:cNvSpPr>
            <a:spLocks noGrp="1"/>
          </p:cNvSpPr>
          <p:nvPr>
            <p:ph idx="1"/>
          </p:nvPr>
        </p:nvSpPr>
        <p:spPr>
          <a:xfrm>
            <a:off x="5105398" y="1115568"/>
            <a:ext cx="6245352" cy="4626864"/>
          </a:xfrm>
        </p:spPr>
        <p:txBody>
          <a:bodyPr anchor="ctr">
            <a:normAutofit/>
          </a:bodyPr>
          <a:lstStyle/>
          <a:p>
            <a:r>
              <a:rPr lang="en-US" dirty="0"/>
              <a:t>Never stop doing what you are doing…</a:t>
            </a:r>
          </a:p>
          <a:p>
            <a:endParaRPr lang="en-US" dirty="0"/>
          </a:p>
          <a:p>
            <a:r>
              <a:rPr lang="en-US" dirty="0"/>
              <a:t>Whatever the market throws your way– you’re going to make it through</a:t>
            </a:r>
          </a:p>
          <a:p>
            <a:r>
              <a:rPr lang="en-US" dirty="0"/>
              <a:t>No matter what you’re going to succeed</a:t>
            </a:r>
          </a:p>
          <a:p>
            <a:r>
              <a:rPr lang="en-US" dirty="0"/>
              <a:t>Realize you’re never going to master the market and will always have another rung to climb</a:t>
            </a:r>
          </a:p>
          <a:p>
            <a:endParaRPr lang="en-US" dirty="0"/>
          </a:p>
        </p:txBody>
      </p:sp>
    </p:spTree>
    <p:extLst>
      <p:ext uri="{BB962C8B-B14F-4D97-AF65-F5344CB8AC3E}">
        <p14:creationId xmlns:p14="http://schemas.microsoft.com/office/powerpoint/2010/main" val="87134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575E-D06A-4286-B53D-BA1C37945A1B}"/>
              </a:ext>
            </a:extLst>
          </p:cNvPr>
          <p:cNvSpPr>
            <a:spLocks noGrp="1"/>
          </p:cNvSpPr>
          <p:nvPr>
            <p:ph type="title"/>
          </p:nvPr>
        </p:nvSpPr>
        <p:spPr>
          <a:xfrm>
            <a:off x="582079" y="4166285"/>
            <a:ext cx="10721741" cy="2845719"/>
          </a:xfrm>
        </p:spPr>
        <p:txBody>
          <a:bodyPr>
            <a:normAutofit/>
          </a:bodyPr>
          <a:lstStyle/>
          <a:p>
            <a:r>
              <a:rPr lang="en-US" sz="6000" dirty="0"/>
              <a:t>When we believe in ourselves our brains operate differently.</a:t>
            </a:r>
          </a:p>
        </p:txBody>
      </p:sp>
      <p:pic>
        <p:nvPicPr>
          <p:cNvPr id="4" name="Picture 3" descr="A picture containing indoor, animal, table, invertebrate&#10;&#10;Description generated with high confidence">
            <a:extLst>
              <a:ext uri="{FF2B5EF4-FFF2-40B4-BE49-F238E27FC236}">
                <a16:creationId xmlns:a16="http://schemas.microsoft.com/office/drawing/2014/main" id="{029677C0-6E9C-4F0D-B2EE-A5BE82AE1C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36733" y="662172"/>
            <a:ext cx="4551446" cy="3792871"/>
          </a:xfrm>
          <a:prstGeom prst="rect">
            <a:avLst/>
          </a:prstGeom>
        </p:spPr>
      </p:pic>
    </p:spTree>
    <p:extLst>
      <p:ext uri="{BB962C8B-B14F-4D97-AF65-F5344CB8AC3E}">
        <p14:creationId xmlns:p14="http://schemas.microsoft.com/office/powerpoint/2010/main" val="2644047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575E-D06A-4286-B53D-BA1C37945A1B}"/>
              </a:ext>
            </a:extLst>
          </p:cNvPr>
          <p:cNvSpPr>
            <a:spLocks noGrp="1"/>
          </p:cNvSpPr>
          <p:nvPr>
            <p:ph type="title"/>
          </p:nvPr>
        </p:nvSpPr>
        <p:spPr>
          <a:xfrm>
            <a:off x="533953" y="2006140"/>
            <a:ext cx="10721741" cy="2845719"/>
          </a:xfrm>
        </p:spPr>
        <p:txBody>
          <a:bodyPr>
            <a:normAutofit fontScale="90000"/>
          </a:bodyPr>
          <a:lstStyle/>
          <a:p>
            <a:r>
              <a:rPr lang="en-US" sz="6000" dirty="0"/>
              <a:t>Confidence, even when under pressure, has a way of turning an impossible situation into just another challenge to be met.</a:t>
            </a:r>
          </a:p>
        </p:txBody>
      </p:sp>
    </p:spTree>
    <p:extLst>
      <p:ext uri="{BB962C8B-B14F-4D97-AF65-F5344CB8AC3E}">
        <p14:creationId xmlns:p14="http://schemas.microsoft.com/office/powerpoint/2010/main" val="2713892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575E-D06A-4286-B53D-BA1C37945A1B}"/>
              </a:ext>
            </a:extLst>
          </p:cNvPr>
          <p:cNvSpPr>
            <a:spLocks noGrp="1"/>
          </p:cNvSpPr>
          <p:nvPr>
            <p:ph type="title"/>
          </p:nvPr>
        </p:nvSpPr>
        <p:spPr>
          <a:xfrm>
            <a:off x="533953" y="2006140"/>
            <a:ext cx="10721741" cy="2845719"/>
          </a:xfrm>
        </p:spPr>
        <p:txBody>
          <a:bodyPr>
            <a:normAutofit/>
          </a:bodyPr>
          <a:lstStyle/>
          <a:p>
            <a:r>
              <a:rPr lang="en-US" sz="6000" dirty="0"/>
              <a:t>True passion requires purpose; both passion and purpose create persistence.</a:t>
            </a:r>
          </a:p>
        </p:txBody>
      </p:sp>
    </p:spTree>
    <p:extLst>
      <p:ext uri="{BB962C8B-B14F-4D97-AF65-F5344CB8AC3E}">
        <p14:creationId xmlns:p14="http://schemas.microsoft.com/office/powerpoint/2010/main" val="696651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836761-4025-4D78-A694-373AF9F53FEE}"/>
              </a:ext>
            </a:extLst>
          </p:cNvPr>
          <p:cNvSpPr txBox="1">
            <a:spLocks/>
          </p:cNvSpPr>
          <p:nvPr/>
        </p:nvSpPr>
        <p:spPr>
          <a:xfrm>
            <a:off x="779646" y="1265357"/>
            <a:ext cx="10674417" cy="3874533"/>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Without knowing who you are and why you do what you do, you can’t hope to control your present or choose your future.</a:t>
            </a:r>
          </a:p>
        </p:txBody>
      </p:sp>
    </p:spTree>
    <p:extLst>
      <p:ext uri="{BB962C8B-B14F-4D97-AF65-F5344CB8AC3E}">
        <p14:creationId xmlns:p14="http://schemas.microsoft.com/office/powerpoint/2010/main" val="3417808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575E-D06A-4286-B53D-BA1C37945A1B}"/>
              </a:ext>
            </a:extLst>
          </p:cNvPr>
          <p:cNvSpPr>
            <a:spLocks noGrp="1"/>
          </p:cNvSpPr>
          <p:nvPr>
            <p:ph type="title"/>
          </p:nvPr>
        </p:nvSpPr>
        <p:spPr>
          <a:xfrm>
            <a:off x="572454" y="1784759"/>
            <a:ext cx="10721741" cy="2845719"/>
          </a:xfrm>
        </p:spPr>
        <p:txBody>
          <a:bodyPr>
            <a:normAutofit/>
          </a:bodyPr>
          <a:lstStyle/>
          <a:p>
            <a:r>
              <a:rPr lang="en-US" sz="6000" dirty="0"/>
              <a:t>Once you have self belief now you need an approach to trading…</a:t>
            </a:r>
          </a:p>
        </p:txBody>
      </p:sp>
    </p:spTree>
    <p:extLst>
      <p:ext uri="{BB962C8B-B14F-4D97-AF65-F5344CB8AC3E}">
        <p14:creationId xmlns:p14="http://schemas.microsoft.com/office/powerpoint/2010/main" val="2428516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un sitting on top of a grass covered field&#10;&#10;Description generated with very high confidence">
            <a:extLst>
              <a:ext uri="{FF2B5EF4-FFF2-40B4-BE49-F238E27FC236}">
                <a16:creationId xmlns:a16="http://schemas.microsoft.com/office/drawing/2014/main" id="{4FD76319-9924-45C5-938A-53606209234F}"/>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278628" cy="6861258"/>
          </a:xfrm>
          <a:prstGeom prst="rect">
            <a:avLst/>
          </a:prstGeom>
        </p:spPr>
      </p:pic>
      <p:sp>
        <p:nvSpPr>
          <p:cNvPr id="2" name="Title 1">
            <a:extLst>
              <a:ext uri="{FF2B5EF4-FFF2-40B4-BE49-F238E27FC236}">
                <a16:creationId xmlns:a16="http://schemas.microsoft.com/office/drawing/2014/main" id="{F0766EB1-542B-4030-B288-9A9BD75E8AD0}"/>
              </a:ext>
            </a:extLst>
          </p:cNvPr>
          <p:cNvSpPr>
            <a:spLocks noGrp="1"/>
          </p:cNvSpPr>
          <p:nvPr>
            <p:ph type="title"/>
          </p:nvPr>
        </p:nvSpPr>
        <p:spPr>
          <a:xfrm>
            <a:off x="1444624" y="1735756"/>
            <a:ext cx="9302752" cy="2992904"/>
          </a:xfrm>
        </p:spPr>
        <p:txBody>
          <a:bodyPr>
            <a:noAutofit/>
          </a:bodyPr>
          <a:lstStyle/>
          <a:p>
            <a:r>
              <a:rPr lang="en-US" sz="2400" dirty="0">
                <a:ln>
                  <a:solidFill>
                    <a:srgbClr val="FFFF00"/>
                  </a:solidFill>
                </a:ln>
              </a:rPr>
              <a:t>Making good decisions, quickly, especially in the heat of battle, is not easy… your environment and mental state are two of the biggest contributors. </a:t>
            </a:r>
            <a:br>
              <a:rPr lang="en-US" sz="2400" dirty="0">
                <a:ln>
                  <a:solidFill>
                    <a:srgbClr val="FFFF00"/>
                  </a:solidFill>
                </a:ln>
              </a:rPr>
            </a:br>
            <a:br>
              <a:rPr lang="en-US" sz="2400" dirty="0">
                <a:ln>
                  <a:solidFill>
                    <a:srgbClr val="FFFF00"/>
                  </a:solidFill>
                </a:ln>
              </a:rPr>
            </a:br>
            <a:r>
              <a:rPr lang="en-US" sz="2400" dirty="0">
                <a:ln>
                  <a:solidFill>
                    <a:srgbClr val="FFFF00"/>
                  </a:solidFill>
                </a:ln>
              </a:rPr>
              <a:t>The best decision-making is done without really thinking about it—you process the visual and aural information you have in the moment, and make a decision weighted toward success. </a:t>
            </a:r>
            <a:br>
              <a:rPr lang="en-US" sz="2400" dirty="0">
                <a:ln>
                  <a:solidFill>
                    <a:srgbClr val="FFFF00"/>
                  </a:solidFill>
                </a:ln>
              </a:rPr>
            </a:br>
            <a:br>
              <a:rPr lang="en-US" sz="2400" dirty="0">
                <a:ln>
                  <a:solidFill>
                    <a:srgbClr val="FFFF00"/>
                  </a:solidFill>
                </a:ln>
              </a:rPr>
            </a:br>
            <a:r>
              <a:rPr lang="en-US" sz="2400" dirty="0">
                <a:ln>
                  <a:solidFill>
                    <a:srgbClr val="FFFF00"/>
                  </a:solidFill>
                </a:ln>
              </a:rPr>
              <a:t>This makes it somewhat subconscious—you’re not necessarily going through a decision tree in real time in your head, because chances are by the time you run through  the plays, the enemy has collapsed on you.</a:t>
            </a:r>
          </a:p>
        </p:txBody>
      </p:sp>
    </p:spTree>
    <p:extLst>
      <p:ext uri="{BB962C8B-B14F-4D97-AF65-F5344CB8AC3E}">
        <p14:creationId xmlns:p14="http://schemas.microsoft.com/office/powerpoint/2010/main" val="3377097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415B810-400C-4641-AB01-326B5134EA46}"/>
              </a:ext>
            </a:extLst>
          </p:cNvPr>
          <p:cNvSpPr>
            <a:spLocks noGrp="1"/>
          </p:cNvSpPr>
          <p:nvPr>
            <p:ph type="title"/>
          </p:nvPr>
        </p:nvSpPr>
        <p:spPr>
          <a:xfrm>
            <a:off x="914400" y="301591"/>
            <a:ext cx="10353762" cy="970450"/>
          </a:xfrm>
        </p:spPr>
        <p:txBody>
          <a:bodyPr>
            <a:normAutofit/>
          </a:bodyPr>
          <a:lstStyle/>
          <a:p>
            <a:r>
              <a:rPr lang="en-US" dirty="0"/>
              <a:t>4 Step Approach Snipers Are Trained On… </a:t>
            </a:r>
          </a:p>
        </p:txBody>
      </p:sp>
      <p:graphicFrame>
        <p:nvGraphicFramePr>
          <p:cNvPr id="11" name="Content Placeholder 8">
            <a:extLst>
              <a:ext uri="{FF2B5EF4-FFF2-40B4-BE49-F238E27FC236}">
                <a16:creationId xmlns:a16="http://schemas.microsoft.com/office/drawing/2014/main" id="{D7CBCBBF-A138-4B7A-B5A5-5C57AC2D8D34}"/>
              </a:ext>
            </a:extLst>
          </p:cNvPr>
          <p:cNvGraphicFramePr>
            <a:graphicFrameLocks noGrp="1"/>
          </p:cNvGraphicFramePr>
          <p:nvPr>
            <p:ph idx="1"/>
            <p:extLst>
              <p:ext uri="{D42A27DB-BD31-4B8C-83A1-F6EECF244321}">
                <p14:modId xmlns:p14="http://schemas.microsoft.com/office/powerpoint/2010/main" val="2386456309"/>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94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graphicEl>
                                              <a:dgm id="{8C26B4CF-A092-4EBF-A9EE-9D04CECE5FBE}"/>
                                            </p:graphicEl>
                                          </p:spTgt>
                                        </p:tgtEl>
                                        <p:attrNameLst>
                                          <p:attrName>style.visibility</p:attrName>
                                        </p:attrNameLst>
                                      </p:cBhvr>
                                      <p:to>
                                        <p:strVal val="visible"/>
                                      </p:to>
                                    </p:set>
                                    <p:animEffect transition="in" filter="fade">
                                      <p:cBhvr>
                                        <p:cTn id="7" dur="1000"/>
                                        <p:tgtEl>
                                          <p:spTgt spid="11">
                                            <p:graphicEl>
                                              <a:dgm id="{8C26B4CF-A092-4EBF-A9EE-9D04CECE5FBE}"/>
                                            </p:graphicEl>
                                          </p:spTgt>
                                        </p:tgtEl>
                                      </p:cBhvr>
                                    </p:animEffect>
                                    <p:anim calcmode="lin" valueType="num">
                                      <p:cBhvr>
                                        <p:cTn id="8" dur="1000" fill="hold"/>
                                        <p:tgtEl>
                                          <p:spTgt spid="11">
                                            <p:graphicEl>
                                              <a:dgm id="{8C26B4CF-A092-4EBF-A9EE-9D04CECE5FBE}"/>
                                            </p:graphicEl>
                                          </p:spTgt>
                                        </p:tgtEl>
                                        <p:attrNameLst>
                                          <p:attrName>ppt_x</p:attrName>
                                        </p:attrNameLst>
                                      </p:cBhvr>
                                      <p:tavLst>
                                        <p:tav tm="0">
                                          <p:val>
                                            <p:strVal val="#ppt_x"/>
                                          </p:val>
                                        </p:tav>
                                        <p:tav tm="100000">
                                          <p:val>
                                            <p:strVal val="#ppt_x"/>
                                          </p:val>
                                        </p:tav>
                                      </p:tavLst>
                                    </p:anim>
                                    <p:anim calcmode="lin" valueType="num">
                                      <p:cBhvr>
                                        <p:cTn id="9" dur="1000" fill="hold"/>
                                        <p:tgtEl>
                                          <p:spTgt spid="11">
                                            <p:graphicEl>
                                              <a:dgm id="{8C26B4CF-A092-4EBF-A9EE-9D04CECE5FB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graphicEl>
                                              <a:dgm id="{8C4D53A4-2614-4105-9DA5-67EA4CF5830A}"/>
                                            </p:graphicEl>
                                          </p:spTgt>
                                        </p:tgtEl>
                                        <p:attrNameLst>
                                          <p:attrName>style.visibility</p:attrName>
                                        </p:attrNameLst>
                                      </p:cBhvr>
                                      <p:to>
                                        <p:strVal val="visible"/>
                                      </p:to>
                                    </p:set>
                                    <p:animEffect transition="in" filter="fade">
                                      <p:cBhvr>
                                        <p:cTn id="14" dur="1000"/>
                                        <p:tgtEl>
                                          <p:spTgt spid="11">
                                            <p:graphicEl>
                                              <a:dgm id="{8C4D53A4-2614-4105-9DA5-67EA4CF5830A}"/>
                                            </p:graphicEl>
                                          </p:spTgt>
                                        </p:tgtEl>
                                      </p:cBhvr>
                                    </p:animEffect>
                                    <p:anim calcmode="lin" valueType="num">
                                      <p:cBhvr>
                                        <p:cTn id="15" dur="1000" fill="hold"/>
                                        <p:tgtEl>
                                          <p:spTgt spid="11">
                                            <p:graphicEl>
                                              <a:dgm id="{8C4D53A4-2614-4105-9DA5-67EA4CF5830A}"/>
                                            </p:graphicEl>
                                          </p:spTgt>
                                        </p:tgtEl>
                                        <p:attrNameLst>
                                          <p:attrName>ppt_x</p:attrName>
                                        </p:attrNameLst>
                                      </p:cBhvr>
                                      <p:tavLst>
                                        <p:tav tm="0">
                                          <p:val>
                                            <p:strVal val="#ppt_x"/>
                                          </p:val>
                                        </p:tav>
                                        <p:tav tm="100000">
                                          <p:val>
                                            <p:strVal val="#ppt_x"/>
                                          </p:val>
                                        </p:tav>
                                      </p:tavLst>
                                    </p:anim>
                                    <p:anim calcmode="lin" valueType="num">
                                      <p:cBhvr>
                                        <p:cTn id="16" dur="1000" fill="hold"/>
                                        <p:tgtEl>
                                          <p:spTgt spid="11">
                                            <p:graphicEl>
                                              <a:dgm id="{8C4D53A4-2614-4105-9DA5-67EA4CF5830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graphicEl>
                                              <a:dgm id="{6EFFAAA0-A5C5-4225-875B-41E522D757F7}"/>
                                            </p:graphicEl>
                                          </p:spTgt>
                                        </p:tgtEl>
                                        <p:attrNameLst>
                                          <p:attrName>style.visibility</p:attrName>
                                        </p:attrNameLst>
                                      </p:cBhvr>
                                      <p:to>
                                        <p:strVal val="visible"/>
                                      </p:to>
                                    </p:set>
                                    <p:animEffect transition="in" filter="fade">
                                      <p:cBhvr>
                                        <p:cTn id="21" dur="1000"/>
                                        <p:tgtEl>
                                          <p:spTgt spid="11">
                                            <p:graphicEl>
                                              <a:dgm id="{6EFFAAA0-A5C5-4225-875B-41E522D757F7}"/>
                                            </p:graphicEl>
                                          </p:spTgt>
                                        </p:tgtEl>
                                      </p:cBhvr>
                                    </p:animEffect>
                                    <p:anim calcmode="lin" valueType="num">
                                      <p:cBhvr>
                                        <p:cTn id="22" dur="1000" fill="hold"/>
                                        <p:tgtEl>
                                          <p:spTgt spid="11">
                                            <p:graphicEl>
                                              <a:dgm id="{6EFFAAA0-A5C5-4225-875B-41E522D757F7}"/>
                                            </p:graphicEl>
                                          </p:spTgt>
                                        </p:tgtEl>
                                        <p:attrNameLst>
                                          <p:attrName>ppt_x</p:attrName>
                                        </p:attrNameLst>
                                      </p:cBhvr>
                                      <p:tavLst>
                                        <p:tav tm="0">
                                          <p:val>
                                            <p:strVal val="#ppt_x"/>
                                          </p:val>
                                        </p:tav>
                                        <p:tav tm="100000">
                                          <p:val>
                                            <p:strVal val="#ppt_x"/>
                                          </p:val>
                                        </p:tav>
                                      </p:tavLst>
                                    </p:anim>
                                    <p:anim calcmode="lin" valueType="num">
                                      <p:cBhvr>
                                        <p:cTn id="23" dur="1000" fill="hold"/>
                                        <p:tgtEl>
                                          <p:spTgt spid="11">
                                            <p:graphicEl>
                                              <a:dgm id="{6EFFAAA0-A5C5-4225-875B-41E522D757F7}"/>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graphicEl>
                                              <a:dgm id="{D2195154-B061-43F1-A8AE-BD635A9DE99F}"/>
                                            </p:graphicEl>
                                          </p:spTgt>
                                        </p:tgtEl>
                                        <p:attrNameLst>
                                          <p:attrName>style.visibility</p:attrName>
                                        </p:attrNameLst>
                                      </p:cBhvr>
                                      <p:to>
                                        <p:strVal val="visible"/>
                                      </p:to>
                                    </p:set>
                                    <p:animEffect transition="in" filter="fade">
                                      <p:cBhvr>
                                        <p:cTn id="28" dur="1000"/>
                                        <p:tgtEl>
                                          <p:spTgt spid="11">
                                            <p:graphicEl>
                                              <a:dgm id="{D2195154-B061-43F1-A8AE-BD635A9DE99F}"/>
                                            </p:graphicEl>
                                          </p:spTgt>
                                        </p:tgtEl>
                                      </p:cBhvr>
                                    </p:animEffect>
                                    <p:anim calcmode="lin" valueType="num">
                                      <p:cBhvr>
                                        <p:cTn id="29" dur="1000" fill="hold"/>
                                        <p:tgtEl>
                                          <p:spTgt spid="11">
                                            <p:graphicEl>
                                              <a:dgm id="{D2195154-B061-43F1-A8AE-BD635A9DE99F}"/>
                                            </p:graphicEl>
                                          </p:spTgt>
                                        </p:tgtEl>
                                        <p:attrNameLst>
                                          <p:attrName>ppt_x</p:attrName>
                                        </p:attrNameLst>
                                      </p:cBhvr>
                                      <p:tavLst>
                                        <p:tav tm="0">
                                          <p:val>
                                            <p:strVal val="#ppt_x"/>
                                          </p:val>
                                        </p:tav>
                                        <p:tav tm="100000">
                                          <p:val>
                                            <p:strVal val="#ppt_x"/>
                                          </p:val>
                                        </p:tav>
                                      </p:tavLst>
                                    </p:anim>
                                    <p:anim calcmode="lin" valueType="num">
                                      <p:cBhvr>
                                        <p:cTn id="30" dur="1000" fill="hold"/>
                                        <p:tgtEl>
                                          <p:spTgt spid="11">
                                            <p:graphicEl>
                                              <a:dgm id="{D2195154-B061-43F1-A8AE-BD635A9DE99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4696-AB54-4C09-828F-3D956175CE26}"/>
              </a:ext>
            </a:extLst>
          </p:cNvPr>
          <p:cNvSpPr>
            <a:spLocks noGrp="1"/>
          </p:cNvSpPr>
          <p:nvPr>
            <p:ph type="title"/>
          </p:nvPr>
        </p:nvSpPr>
        <p:spPr>
          <a:xfrm>
            <a:off x="834012" y="2502568"/>
            <a:ext cx="3660977" cy="3907856"/>
          </a:xfrm>
        </p:spPr>
        <p:txBody>
          <a:bodyPr>
            <a:normAutofit/>
          </a:bodyPr>
          <a:lstStyle/>
          <a:p>
            <a:pPr algn="l"/>
            <a:r>
              <a:rPr lang="en-US" sz="3600" dirty="0"/>
              <a:t>Craves Control</a:t>
            </a:r>
          </a:p>
        </p:txBody>
      </p:sp>
      <p:cxnSp>
        <p:nvCxnSpPr>
          <p:cNvPr id="8" name="Straight Connector 7">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10576277-1B7F-484B-81C0-FF0707977C57}"/>
              </a:ext>
            </a:extLst>
          </p:cNvPr>
          <p:cNvGraphicFramePr/>
          <p:nvPr>
            <p:extLst>
              <p:ext uri="{D42A27DB-BD31-4B8C-83A1-F6EECF244321}">
                <p14:modId xmlns:p14="http://schemas.microsoft.com/office/powerpoint/2010/main" val="3551405752"/>
              </p:ext>
            </p:extLst>
          </p:nvPr>
        </p:nvGraphicFramePr>
        <p:xfrm>
          <a:off x="4064000" y="87367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A picture containing indoor, animal, table, invertebrate&#10;&#10;Description generated with high confidence">
            <a:extLst>
              <a:ext uri="{FF2B5EF4-FFF2-40B4-BE49-F238E27FC236}">
                <a16:creationId xmlns:a16="http://schemas.microsoft.com/office/drawing/2014/main" id="{D0F8FB53-587B-43D8-B7B6-10BC9D37A9F5}"/>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46748" y="1482291"/>
            <a:ext cx="2978237" cy="2481864"/>
          </a:xfrm>
          <a:prstGeom prst="rect">
            <a:avLst/>
          </a:prstGeom>
        </p:spPr>
      </p:pic>
    </p:spTree>
    <p:extLst>
      <p:ext uri="{BB962C8B-B14F-4D97-AF65-F5344CB8AC3E}">
        <p14:creationId xmlns:p14="http://schemas.microsoft.com/office/powerpoint/2010/main" val="160400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A8E3024-DC46-4989-B969-4D2B721D0C9C}"/>
                                            </p:graphicEl>
                                          </p:spTgt>
                                        </p:tgtEl>
                                        <p:attrNameLst>
                                          <p:attrName>style.visibility</p:attrName>
                                        </p:attrNameLst>
                                      </p:cBhvr>
                                      <p:to>
                                        <p:strVal val="visible"/>
                                      </p:to>
                                    </p:set>
                                    <p:animEffect transition="in" filter="fade">
                                      <p:cBhvr>
                                        <p:cTn id="7" dur="500"/>
                                        <p:tgtEl>
                                          <p:spTgt spid="4">
                                            <p:graphicEl>
                                              <a:dgm id="{DA8E3024-DC46-4989-B969-4D2B721D0C9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88FF6B5A-A3ED-4997-99DB-C2E2707F5D08}"/>
                                            </p:graphicEl>
                                          </p:spTgt>
                                        </p:tgtEl>
                                        <p:attrNameLst>
                                          <p:attrName>style.visibility</p:attrName>
                                        </p:attrNameLst>
                                      </p:cBhvr>
                                      <p:to>
                                        <p:strVal val="visible"/>
                                      </p:to>
                                    </p:set>
                                    <p:animEffect transition="in" filter="fade">
                                      <p:cBhvr>
                                        <p:cTn id="12" dur="500"/>
                                        <p:tgtEl>
                                          <p:spTgt spid="4">
                                            <p:graphicEl>
                                              <a:dgm id="{88FF6B5A-A3ED-4997-99DB-C2E2707F5D0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385AF362-4B95-407E-B7CD-C3D513E8049A}"/>
                                            </p:graphicEl>
                                          </p:spTgt>
                                        </p:tgtEl>
                                        <p:attrNameLst>
                                          <p:attrName>style.visibility</p:attrName>
                                        </p:attrNameLst>
                                      </p:cBhvr>
                                      <p:to>
                                        <p:strVal val="visible"/>
                                      </p:to>
                                    </p:set>
                                    <p:animEffect transition="in" filter="fade">
                                      <p:cBhvr>
                                        <p:cTn id="15" dur="500"/>
                                        <p:tgtEl>
                                          <p:spTgt spid="4">
                                            <p:graphicEl>
                                              <a:dgm id="{385AF362-4B95-407E-B7CD-C3D513E8049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05336251-E2AD-4293-A211-197CCFECA26F}"/>
                                            </p:graphicEl>
                                          </p:spTgt>
                                        </p:tgtEl>
                                        <p:attrNameLst>
                                          <p:attrName>style.visibility</p:attrName>
                                        </p:attrNameLst>
                                      </p:cBhvr>
                                      <p:to>
                                        <p:strVal val="visible"/>
                                      </p:to>
                                    </p:set>
                                    <p:animEffect transition="in" filter="fade">
                                      <p:cBhvr>
                                        <p:cTn id="20" dur="500"/>
                                        <p:tgtEl>
                                          <p:spTgt spid="4">
                                            <p:graphicEl>
                                              <a:dgm id="{05336251-E2AD-4293-A211-197CCFECA26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1358FDEB-40FA-4C59-BD69-A21938FC9881}"/>
                                            </p:graphicEl>
                                          </p:spTgt>
                                        </p:tgtEl>
                                        <p:attrNameLst>
                                          <p:attrName>style.visibility</p:attrName>
                                        </p:attrNameLst>
                                      </p:cBhvr>
                                      <p:to>
                                        <p:strVal val="visible"/>
                                      </p:to>
                                    </p:set>
                                    <p:animEffect transition="in" filter="fade">
                                      <p:cBhvr>
                                        <p:cTn id="23" dur="500"/>
                                        <p:tgtEl>
                                          <p:spTgt spid="4">
                                            <p:graphicEl>
                                              <a:dgm id="{1358FDEB-40FA-4C59-BD69-A21938FC988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A3841CF8-AB1C-4DAD-9739-2FD22C6F51B4}"/>
                                            </p:graphicEl>
                                          </p:spTgt>
                                        </p:tgtEl>
                                        <p:attrNameLst>
                                          <p:attrName>style.visibility</p:attrName>
                                        </p:attrNameLst>
                                      </p:cBhvr>
                                      <p:to>
                                        <p:strVal val="visible"/>
                                      </p:to>
                                    </p:set>
                                    <p:animEffect transition="in" filter="fade">
                                      <p:cBhvr>
                                        <p:cTn id="28" dur="500"/>
                                        <p:tgtEl>
                                          <p:spTgt spid="4">
                                            <p:graphicEl>
                                              <a:dgm id="{A3841CF8-AB1C-4DAD-9739-2FD22C6F51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415B810-400C-4641-AB01-326B5134EA46}"/>
              </a:ext>
            </a:extLst>
          </p:cNvPr>
          <p:cNvSpPr>
            <a:spLocks noGrp="1"/>
          </p:cNvSpPr>
          <p:nvPr>
            <p:ph type="title"/>
          </p:nvPr>
        </p:nvSpPr>
        <p:spPr>
          <a:xfrm>
            <a:off x="633743" y="609599"/>
            <a:ext cx="3413156" cy="5273675"/>
          </a:xfrm>
        </p:spPr>
        <p:txBody>
          <a:bodyPr>
            <a:normAutofit/>
          </a:bodyPr>
          <a:lstStyle/>
          <a:p>
            <a:r>
              <a:rPr lang="en-US" dirty="0"/>
              <a:t>How to do this in trading…</a:t>
            </a:r>
          </a:p>
        </p:txBody>
      </p:sp>
      <p:pic>
        <p:nvPicPr>
          <p:cNvPr id="16" name="Picture 15">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4639056" y="2"/>
            <a:ext cx="7552944" cy="6857998"/>
          </a:xfrm>
          <a:prstGeom prst="rect">
            <a:avLst/>
          </a:prstGeom>
        </p:spPr>
      </p:pic>
      <p:graphicFrame>
        <p:nvGraphicFramePr>
          <p:cNvPr id="11" name="Content Placeholder 8">
            <a:extLst>
              <a:ext uri="{FF2B5EF4-FFF2-40B4-BE49-F238E27FC236}">
                <a16:creationId xmlns:a16="http://schemas.microsoft.com/office/drawing/2014/main" id="{D7CBCBBF-A138-4B7A-B5A5-5C57AC2D8D34}"/>
              </a:ext>
            </a:extLst>
          </p:cNvPr>
          <p:cNvGraphicFramePr>
            <a:graphicFrameLocks noGrp="1"/>
          </p:cNvGraphicFramePr>
          <p:nvPr>
            <p:ph idx="1"/>
            <p:extLst>
              <p:ext uri="{D42A27DB-BD31-4B8C-83A1-F6EECF244321}">
                <p14:modId xmlns:p14="http://schemas.microsoft.com/office/powerpoint/2010/main" val="705257465"/>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5536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8666-CDD4-4826-AF5E-3729D58CD5D0}"/>
              </a:ext>
            </a:extLst>
          </p:cNvPr>
          <p:cNvSpPr>
            <a:spLocks noGrp="1"/>
          </p:cNvSpPr>
          <p:nvPr>
            <p:ph type="ctrTitle"/>
          </p:nvPr>
        </p:nvSpPr>
        <p:spPr>
          <a:xfrm>
            <a:off x="0" y="223876"/>
            <a:ext cx="12192000" cy="1200663"/>
          </a:xfrm>
        </p:spPr>
        <p:txBody>
          <a:bodyPr>
            <a:normAutofit/>
          </a:bodyPr>
          <a:lstStyle/>
          <a:p>
            <a:r>
              <a:rPr lang="en-US" sz="7200" dirty="0">
                <a:solidFill>
                  <a:schemeClr val="tx1"/>
                </a:solidFill>
              </a:rPr>
              <a:t>To exceed at trading…</a:t>
            </a:r>
          </a:p>
        </p:txBody>
      </p:sp>
      <p:sp>
        <p:nvSpPr>
          <p:cNvPr id="3" name="Subtitle 2">
            <a:extLst>
              <a:ext uri="{FF2B5EF4-FFF2-40B4-BE49-F238E27FC236}">
                <a16:creationId xmlns:a16="http://schemas.microsoft.com/office/drawing/2014/main" id="{BAFE1807-1BD6-410F-BBC2-58512538DA32}"/>
              </a:ext>
            </a:extLst>
          </p:cNvPr>
          <p:cNvSpPr>
            <a:spLocks noGrp="1"/>
          </p:cNvSpPr>
          <p:nvPr>
            <p:ph type="subTitle" idx="1"/>
          </p:nvPr>
        </p:nvSpPr>
        <p:spPr>
          <a:xfrm>
            <a:off x="645970" y="2121133"/>
            <a:ext cx="10900059" cy="3692525"/>
          </a:xfrm>
        </p:spPr>
        <p:txBody>
          <a:bodyPr>
            <a:normAutofit fontScale="92500" lnSpcReduction="10000"/>
          </a:bodyPr>
          <a:lstStyle/>
          <a:p>
            <a:pPr>
              <a:lnSpc>
                <a:spcPct val="90000"/>
              </a:lnSpc>
            </a:pPr>
            <a:r>
              <a:rPr lang="en-US" sz="4000" dirty="0">
                <a:solidFill>
                  <a:srgbClr val="FF0000"/>
                </a:solidFill>
              </a:rPr>
              <a:t>You have to master yourself. Who you are. Your strengths, your weaknesses. </a:t>
            </a:r>
          </a:p>
          <a:p>
            <a:pPr>
              <a:lnSpc>
                <a:spcPct val="90000"/>
              </a:lnSpc>
            </a:pPr>
            <a:endParaRPr lang="en-US" sz="4000" dirty="0">
              <a:solidFill>
                <a:srgbClr val="FF0000"/>
              </a:solidFill>
            </a:endParaRPr>
          </a:p>
          <a:p>
            <a:pPr>
              <a:lnSpc>
                <a:spcPct val="90000"/>
              </a:lnSpc>
            </a:pPr>
            <a:r>
              <a:rPr lang="en-US" sz="4000" dirty="0">
                <a:solidFill>
                  <a:srgbClr val="FF0000"/>
                </a:solidFill>
              </a:rPr>
              <a:t>You have to also understand how you’re built. How your emotions work. How your body responds to stress, pain, fear, greed, loss, uncertainty, and consistently being wrong.</a:t>
            </a:r>
          </a:p>
        </p:txBody>
      </p:sp>
    </p:spTree>
    <p:extLst>
      <p:ext uri="{BB962C8B-B14F-4D97-AF65-F5344CB8AC3E}">
        <p14:creationId xmlns:p14="http://schemas.microsoft.com/office/powerpoint/2010/main" val="362940668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B5C669-908A-4DB4-A3A5-80D9279497CE}"/>
              </a:ext>
            </a:extLst>
          </p:cNvPr>
          <p:cNvSpPr>
            <a:spLocks noGrp="1"/>
          </p:cNvSpPr>
          <p:nvPr>
            <p:ph type="title"/>
          </p:nvPr>
        </p:nvSpPr>
        <p:spPr>
          <a:xfrm>
            <a:off x="1000423" y="2842661"/>
            <a:ext cx="10353762" cy="970450"/>
          </a:xfrm>
        </p:spPr>
        <p:txBody>
          <a:bodyPr/>
          <a:lstStyle/>
          <a:p>
            <a:r>
              <a:rPr lang="en-US" dirty="0"/>
              <a:t>Identify &amp; Observation</a:t>
            </a:r>
          </a:p>
        </p:txBody>
      </p:sp>
    </p:spTree>
    <p:extLst>
      <p:ext uri="{BB962C8B-B14F-4D97-AF65-F5344CB8AC3E}">
        <p14:creationId xmlns:p14="http://schemas.microsoft.com/office/powerpoint/2010/main" val="1994208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A67A0F2-7B39-4F29-8331-EA3C916AD5AC}"/>
              </a:ext>
            </a:extLst>
          </p:cNvPr>
          <p:cNvSpPr>
            <a:spLocks noGrp="1"/>
          </p:cNvSpPr>
          <p:nvPr>
            <p:ph type="title"/>
          </p:nvPr>
        </p:nvSpPr>
        <p:spPr/>
        <p:txBody>
          <a:bodyPr/>
          <a:lstStyle/>
          <a:p>
            <a:r>
              <a:rPr lang="en-US" dirty="0"/>
              <a:t>“I can’t emphasize enough that sniping is not about shooting every day. It’s about hours and hours of observation,”</a:t>
            </a:r>
          </a:p>
        </p:txBody>
      </p:sp>
      <p:sp>
        <p:nvSpPr>
          <p:cNvPr id="13" name="Text Placeholder 12">
            <a:extLst>
              <a:ext uri="{FF2B5EF4-FFF2-40B4-BE49-F238E27FC236}">
                <a16:creationId xmlns:a16="http://schemas.microsoft.com/office/drawing/2014/main" id="{F7EF1171-D17F-464B-B05D-3410C0AC076E}"/>
              </a:ext>
            </a:extLst>
          </p:cNvPr>
          <p:cNvSpPr>
            <a:spLocks noGrp="1"/>
          </p:cNvSpPr>
          <p:nvPr>
            <p:ph type="body" sz="half" idx="13"/>
          </p:nvPr>
        </p:nvSpPr>
        <p:spPr/>
        <p:txBody>
          <a:bodyPr/>
          <a:lstStyle/>
          <a:p>
            <a:r>
              <a:rPr lang="en-US" dirty="0"/>
              <a:t>Sniper – Page 67</a:t>
            </a:r>
          </a:p>
        </p:txBody>
      </p:sp>
      <p:sp>
        <p:nvSpPr>
          <p:cNvPr id="15" name="Text Placeholder 14">
            <a:extLst>
              <a:ext uri="{FF2B5EF4-FFF2-40B4-BE49-F238E27FC236}">
                <a16:creationId xmlns:a16="http://schemas.microsoft.com/office/drawing/2014/main" id="{3B45889D-0419-4541-9527-0A09A725EB5E}"/>
              </a:ext>
            </a:extLst>
          </p:cNvPr>
          <p:cNvSpPr>
            <a:spLocks noGrp="1"/>
          </p:cNvSpPr>
          <p:nvPr>
            <p:ph type="body" sz="half" idx="2"/>
          </p:nvPr>
        </p:nvSpPr>
        <p:spPr>
          <a:xfrm>
            <a:off x="919118" y="4758904"/>
            <a:ext cx="10353763" cy="1489496"/>
          </a:xfrm>
        </p:spPr>
        <p:txBody>
          <a:bodyPr>
            <a:noAutofit/>
          </a:bodyPr>
          <a:lstStyle/>
          <a:p>
            <a:r>
              <a:rPr lang="en-US" sz="3200" dirty="0">
                <a:solidFill>
                  <a:srgbClr val="FFFF00"/>
                </a:solidFill>
              </a:rPr>
              <a:t>Trading isn’t about consistently opening and closing positions. It’s about observing the market and entering and exiting the market at the right time.</a:t>
            </a:r>
          </a:p>
        </p:txBody>
      </p:sp>
    </p:spTree>
    <p:extLst>
      <p:ext uri="{BB962C8B-B14F-4D97-AF65-F5344CB8AC3E}">
        <p14:creationId xmlns:p14="http://schemas.microsoft.com/office/powerpoint/2010/main" val="361265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observation">
            <a:extLst>
              <a:ext uri="{FF2B5EF4-FFF2-40B4-BE49-F238E27FC236}">
                <a16:creationId xmlns:a16="http://schemas.microsoft.com/office/drawing/2014/main" id="{1A2CC8EA-FFB9-4936-995E-77978B723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638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0990A7-A6E3-4FCD-8E73-B2BF7A4284A1}"/>
              </a:ext>
            </a:extLst>
          </p:cNvPr>
          <p:cNvSpPr>
            <a:spLocks noGrp="1"/>
          </p:cNvSpPr>
          <p:nvPr>
            <p:ph type="title"/>
          </p:nvPr>
        </p:nvSpPr>
        <p:spPr>
          <a:xfrm>
            <a:off x="6987942" y="0"/>
            <a:ext cx="4790926" cy="6858000"/>
          </a:xfrm>
          <a:solidFill>
            <a:schemeClr val="bg1"/>
          </a:solidFill>
        </p:spPr>
        <p:txBody>
          <a:bodyPr>
            <a:normAutofit/>
          </a:bodyPr>
          <a:lstStyle/>
          <a:p>
            <a:r>
              <a:rPr lang="en-US" dirty="0"/>
              <a:t>Observation requires patience. </a:t>
            </a:r>
            <a:br>
              <a:rPr lang="en-US" dirty="0"/>
            </a:br>
            <a:br>
              <a:rPr lang="en-US" dirty="0"/>
            </a:br>
            <a:r>
              <a:rPr lang="en-US" dirty="0"/>
              <a:t>The careful collection of facts and their verification so that all the variables are gathered and itemized. </a:t>
            </a:r>
            <a:br>
              <a:rPr lang="en-US" dirty="0"/>
            </a:br>
            <a:br>
              <a:rPr lang="en-US" dirty="0"/>
            </a:br>
            <a:r>
              <a:rPr lang="en-US" dirty="0"/>
              <a:t>Even the ones that are mutable and therefore can create surprises. </a:t>
            </a:r>
          </a:p>
        </p:txBody>
      </p:sp>
    </p:spTree>
    <p:extLst>
      <p:ext uri="{BB962C8B-B14F-4D97-AF65-F5344CB8AC3E}">
        <p14:creationId xmlns:p14="http://schemas.microsoft.com/office/powerpoint/2010/main" val="3734010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D360B-9A8B-400B-A463-9F9F60B3D90F}"/>
              </a:ext>
            </a:extLst>
          </p:cNvPr>
          <p:cNvSpPr>
            <a:spLocks noGrp="1"/>
          </p:cNvSpPr>
          <p:nvPr>
            <p:ph type="title" idx="4294967295"/>
          </p:nvPr>
        </p:nvSpPr>
        <p:spPr>
          <a:xfrm>
            <a:off x="272716" y="70952"/>
            <a:ext cx="5823284" cy="2296862"/>
          </a:xfrm>
        </p:spPr>
        <p:txBody>
          <a:bodyPr>
            <a:normAutofit/>
          </a:bodyPr>
          <a:lstStyle/>
          <a:p>
            <a:r>
              <a:rPr lang="en-US" sz="3200" dirty="0"/>
              <a:t>Visual information is used by the brain to create a detailed construct of the world.</a:t>
            </a:r>
          </a:p>
        </p:txBody>
      </p:sp>
      <p:sp>
        <p:nvSpPr>
          <p:cNvPr id="4" name="Text Placeholder 3">
            <a:extLst>
              <a:ext uri="{FF2B5EF4-FFF2-40B4-BE49-F238E27FC236}">
                <a16:creationId xmlns:a16="http://schemas.microsoft.com/office/drawing/2014/main" id="{5E8A83C8-09B9-4BB0-A87D-F0D9D0FFB8D6}"/>
              </a:ext>
            </a:extLst>
          </p:cNvPr>
          <p:cNvSpPr>
            <a:spLocks noGrp="1"/>
          </p:cNvSpPr>
          <p:nvPr>
            <p:ph type="body" sz="half" idx="4294967295"/>
          </p:nvPr>
        </p:nvSpPr>
        <p:spPr>
          <a:xfrm>
            <a:off x="0" y="5276850"/>
            <a:ext cx="12192000" cy="1489075"/>
          </a:xfrm>
        </p:spPr>
        <p:txBody>
          <a:bodyPr>
            <a:normAutofit/>
          </a:bodyPr>
          <a:lstStyle/>
          <a:p>
            <a:pPr marL="36900" indent="0" algn="ctr">
              <a:buNone/>
            </a:pPr>
            <a:r>
              <a:rPr lang="en-US" sz="4000" dirty="0">
                <a:solidFill>
                  <a:srgbClr val="FFFF00"/>
                </a:solidFill>
              </a:rPr>
              <a:t>Looking at a chart or watching the market you’re creating a construct of the world.</a:t>
            </a:r>
          </a:p>
        </p:txBody>
      </p:sp>
      <p:pic>
        <p:nvPicPr>
          <p:cNvPr id="4102" name="Picture 6" descr="Image result for pattern recognition">
            <a:extLst>
              <a:ext uri="{FF2B5EF4-FFF2-40B4-BE49-F238E27FC236}">
                <a16:creationId xmlns:a16="http://schemas.microsoft.com/office/drawing/2014/main" id="{8A2CA42F-ECBE-4760-BB7C-3478439B1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0"/>
            <a:ext cx="5715000" cy="473562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580E018-F9FA-4AFF-A815-68B5577A858F}"/>
              </a:ext>
            </a:extLst>
          </p:cNvPr>
          <p:cNvSpPr txBox="1">
            <a:spLocks/>
          </p:cNvSpPr>
          <p:nvPr/>
        </p:nvSpPr>
        <p:spPr>
          <a:xfrm>
            <a:off x="272716" y="2635399"/>
            <a:ext cx="5823284" cy="2296862"/>
          </a:xfrm>
          <a:prstGeom prst="rect">
            <a:avLst/>
          </a:prstGeom>
          <a:effectLst>
            <a:outerShdw blurRad="25400" dir="17880000">
              <a:srgbClr val="000000">
                <a:alpha val="46000"/>
              </a:srgbClr>
            </a:outerShdw>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That construct becomes the model which allows pattern recognition to take place.</a:t>
            </a:r>
          </a:p>
        </p:txBody>
      </p:sp>
    </p:spTree>
    <p:extLst>
      <p:ext uri="{BB962C8B-B14F-4D97-AF65-F5344CB8AC3E}">
        <p14:creationId xmlns:p14="http://schemas.microsoft.com/office/powerpoint/2010/main" val="28030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90A7-A6E3-4FCD-8E73-B2BF7A4284A1}"/>
              </a:ext>
            </a:extLst>
          </p:cNvPr>
          <p:cNvSpPr>
            <a:spLocks noGrp="1"/>
          </p:cNvSpPr>
          <p:nvPr>
            <p:ph type="title" idx="4294967295"/>
          </p:nvPr>
        </p:nvSpPr>
        <p:spPr>
          <a:xfrm>
            <a:off x="990796" y="12032"/>
            <a:ext cx="10116758" cy="2819400"/>
          </a:xfrm>
        </p:spPr>
        <p:txBody>
          <a:bodyPr>
            <a:normAutofit/>
          </a:bodyPr>
          <a:lstStyle/>
          <a:p>
            <a:r>
              <a:rPr lang="en-US" dirty="0"/>
              <a:t>Observation requires detachment when each element that is noted is factored in, weighed carefully even if the weighing has to happen fast, on the fly. </a:t>
            </a:r>
          </a:p>
        </p:txBody>
      </p:sp>
      <p:sp>
        <p:nvSpPr>
          <p:cNvPr id="3" name="Text Placeholder 14">
            <a:extLst>
              <a:ext uri="{FF2B5EF4-FFF2-40B4-BE49-F238E27FC236}">
                <a16:creationId xmlns:a16="http://schemas.microsoft.com/office/drawing/2014/main" id="{45B4A8A9-44B1-4A2E-A168-588326B4BE4B}"/>
              </a:ext>
            </a:extLst>
          </p:cNvPr>
          <p:cNvSpPr txBox="1">
            <a:spLocks/>
          </p:cNvSpPr>
          <p:nvPr/>
        </p:nvSpPr>
        <p:spPr>
          <a:xfrm>
            <a:off x="919118" y="5124665"/>
            <a:ext cx="10353763" cy="1489496"/>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457200" indent="0" algn="l"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9144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71600" indent="0" algn="l" defTabSz="457200" rtl="0" eaLnBrk="1" latinLnBrk="0" hangingPunct="1">
              <a:spcBef>
                <a:spcPct val="20000"/>
              </a:spcBef>
              <a:spcAft>
                <a:spcPts val="600"/>
              </a:spcAft>
              <a:buClr>
                <a:schemeClr val="tx2"/>
              </a:buClr>
              <a:buSzPct val="70000"/>
              <a:buFont typeface="Wingdings 2" charset="2"/>
              <a:buNone/>
              <a:defRPr sz="1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828800" indent="0" algn="l" defTabSz="457200" rtl="0" eaLnBrk="1" latinLnBrk="0" hangingPunct="1">
              <a:spcBef>
                <a:spcPct val="20000"/>
              </a:spcBef>
              <a:spcAft>
                <a:spcPts val="600"/>
              </a:spcAft>
              <a:buClr>
                <a:schemeClr val="tx2"/>
              </a:buClr>
              <a:buSzPct val="70000"/>
              <a:buFont typeface="Wingdings 2" charset="2"/>
              <a:buNone/>
              <a:defRPr sz="1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286000" indent="0" algn="l" defTabSz="457200" rtl="0" eaLnBrk="1" latinLnBrk="0" hangingPunct="1">
              <a:spcBef>
                <a:spcPct val="20000"/>
              </a:spcBef>
              <a:spcAft>
                <a:spcPts val="600"/>
              </a:spcAft>
              <a:buClr>
                <a:schemeClr val="tx2"/>
              </a:buClr>
              <a:buSzPct val="70000"/>
              <a:buFont typeface="Wingdings 2" charset="2"/>
              <a:buNone/>
              <a:defRPr sz="1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743200" indent="0" algn="l" defTabSz="457200" rtl="0" eaLnBrk="1" latinLnBrk="0" hangingPunct="1">
              <a:spcBef>
                <a:spcPct val="20000"/>
              </a:spcBef>
              <a:spcAft>
                <a:spcPts val="600"/>
              </a:spcAft>
              <a:buClr>
                <a:schemeClr val="tx2"/>
              </a:buClr>
              <a:buSzPct val="70000"/>
              <a:buFont typeface="Wingdings 2" charset="2"/>
              <a:buNone/>
              <a:defRPr sz="1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200400" indent="0" algn="l" defTabSz="457200" rtl="0" eaLnBrk="1" latinLnBrk="0" hangingPunct="1">
              <a:spcBef>
                <a:spcPct val="20000"/>
              </a:spcBef>
              <a:spcAft>
                <a:spcPts val="600"/>
              </a:spcAft>
              <a:buClr>
                <a:schemeClr val="tx2"/>
              </a:buClr>
              <a:buSzPct val="70000"/>
              <a:buFont typeface="Wingdings 2" charset="2"/>
              <a:buNone/>
              <a:defRPr sz="1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657600" indent="0" algn="l" defTabSz="457200" rtl="0" eaLnBrk="1" latinLnBrk="0" hangingPunct="1">
              <a:spcBef>
                <a:spcPct val="20000"/>
              </a:spcBef>
              <a:spcAft>
                <a:spcPts val="600"/>
              </a:spcAft>
              <a:buClr>
                <a:schemeClr val="tx2"/>
              </a:buClr>
              <a:buSzPct val="70000"/>
              <a:buFont typeface="Wingdings 2" charset="2"/>
              <a:buNone/>
              <a:defRPr sz="1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sz="2400" dirty="0">
                <a:solidFill>
                  <a:srgbClr val="FFFF00"/>
                </a:solidFill>
              </a:rPr>
              <a:t>Develop the ability to observe the market with complete detachment. No immediate action… even (especially) if you have an active position.</a:t>
            </a:r>
          </a:p>
        </p:txBody>
      </p:sp>
      <p:sp>
        <p:nvSpPr>
          <p:cNvPr id="4" name="Title 1">
            <a:extLst>
              <a:ext uri="{FF2B5EF4-FFF2-40B4-BE49-F238E27FC236}">
                <a16:creationId xmlns:a16="http://schemas.microsoft.com/office/drawing/2014/main" id="{61A79417-3CD7-43FF-9ACA-D60B8EDD5CF7}"/>
              </a:ext>
            </a:extLst>
          </p:cNvPr>
          <p:cNvSpPr txBox="1">
            <a:spLocks/>
          </p:cNvSpPr>
          <p:nvPr/>
        </p:nvSpPr>
        <p:spPr>
          <a:xfrm>
            <a:off x="990796" y="2831432"/>
            <a:ext cx="10116758" cy="2172903"/>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u="sng" dirty="0"/>
              <a:t>Observation creates a sense of detachment because it negates the need for immediate action</a:t>
            </a:r>
            <a:r>
              <a:rPr lang="en-US" dirty="0"/>
              <a:t>.</a:t>
            </a:r>
          </a:p>
        </p:txBody>
      </p:sp>
    </p:spTree>
    <p:extLst>
      <p:ext uri="{BB962C8B-B14F-4D97-AF65-F5344CB8AC3E}">
        <p14:creationId xmlns:p14="http://schemas.microsoft.com/office/powerpoint/2010/main" val="133381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A67A0F2-7B39-4F29-8331-EA3C916AD5AC}"/>
              </a:ext>
            </a:extLst>
          </p:cNvPr>
          <p:cNvSpPr>
            <a:spLocks noGrp="1"/>
          </p:cNvSpPr>
          <p:nvPr>
            <p:ph type="title"/>
          </p:nvPr>
        </p:nvSpPr>
        <p:spPr/>
        <p:txBody>
          <a:bodyPr/>
          <a:lstStyle/>
          <a:p>
            <a:r>
              <a:rPr lang="en-US" dirty="0"/>
              <a:t>“You hide things in different areas, camouflage them. And then lie observing those who observe them or go past them. You need to understand the reasons people might have spotted some and not others.”</a:t>
            </a:r>
          </a:p>
        </p:txBody>
      </p:sp>
      <p:sp>
        <p:nvSpPr>
          <p:cNvPr id="15" name="Text Placeholder 14">
            <a:extLst>
              <a:ext uri="{FF2B5EF4-FFF2-40B4-BE49-F238E27FC236}">
                <a16:creationId xmlns:a16="http://schemas.microsoft.com/office/drawing/2014/main" id="{3B45889D-0419-4541-9527-0A09A725EB5E}"/>
              </a:ext>
            </a:extLst>
          </p:cNvPr>
          <p:cNvSpPr>
            <a:spLocks noGrp="1"/>
          </p:cNvSpPr>
          <p:nvPr>
            <p:ph type="body" sz="half" idx="2"/>
          </p:nvPr>
        </p:nvSpPr>
        <p:spPr>
          <a:xfrm>
            <a:off x="913794" y="4304353"/>
            <a:ext cx="10353763" cy="2077196"/>
          </a:xfrm>
        </p:spPr>
        <p:txBody>
          <a:bodyPr>
            <a:normAutofit/>
          </a:bodyPr>
          <a:lstStyle/>
          <a:p>
            <a:r>
              <a:rPr lang="en-US" sz="2400" dirty="0">
                <a:solidFill>
                  <a:srgbClr val="FFFF00"/>
                </a:solidFill>
              </a:rPr>
              <a:t>In trading you’re not hiding things, things are already hidden. </a:t>
            </a:r>
          </a:p>
          <a:p>
            <a:endParaRPr lang="en-US" sz="2400" dirty="0">
              <a:solidFill>
                <a:srgbClr val="FFFF00"/>
              </a:solidFill>
            </a:endParaRPr>
          </a:p>
          <a:p>
            <a:r>
              <a:rPr lang="en-US" sz="2400" dirty="0">
                <a:solidFill>
                  <a:srgbClr val="FFFF00"/>
                </a:solidFill>
              </a:rPr>
              <a:t>You want to look at the market for clues of what others might have spotted. Or reasons why others are noticing things and see if you can benefit from that.</a:t>
            </a:r>
          </a:p>
        </p:txBody>
      </p:sp>
    </p:spTree>
    <p:extLst>
      <p:ext uri="{BB962C8B-B14F-4D97-AF65-F5344CB8AC3E}">
        <p14:creationId xmlns:p14="http://schemas.microsoft.com/office/powerpoint/2010/main" val="30230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CACF6-54AB-42C6-88C8-29A09827F3B4}"/>
              </a:ext>
            </a:extLst>
          </p:cNvPr>
          <p:cNvSpPr>
            <a:spLocks noGrp="1"/>
          </p:cNvSpPr>
          <p:nvPr>
            <p:ph type="title"/>
          </p:nvPr>
        </p:nvSpPr>
        <p:spPr>
          <a:xfrm>
            <a:off x="919119" y="2943775"/>
            <a:ext cx="10353762" cy="970450"/>
          </a:xfrm>
        </p:spPr>
        <p:txBody>
          <a:bodyPr/>
          <a:lstStyle/>
          <a:p>
            <a:r>
              <a:rPr lang="en-US" dirty="0"/>
              <a:t>Data &amp; Information</a:t>
            </a:r>
          </a:p>
        </p:txBody>
      </p:sp>
    </p:spTree>
    <p:extLst>
      <p:ext uri="{BB962C8B-B14F-4D97-AF65-F5344CB8AC3E}">
        <p14:creationId xmlns:p14="http://schemas.microsoft.com/office/powerpoint/2010/main" val="2509705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A67A0F2-7B39-4F29-8331-EA3C916AD5AC}"/>
              </a:ext>
            </a:extLst>
          </p:cNvPr>
          <p:cNvSpPr>
            <a:spLocks noGrp="1"/>
          </p:cNvSpPr>
          <p:nvPr>
            <p:ph type="title" idx="4294967295"/>
          </p:nvPr>
        </p:nvSpPr>
        <p:spPr>
          <a:xfrm>
            <a:off x="1489360" y="82550"/>
            <a:ext cx="8748712" cy="3695701"/>
          </a:xfrm>
        </p:spPr>
        <p:txBody>
          <a:bodyPr>
            <a:normAutofit fontScale="90000"/>
          </a:bodyPr>
          <a:lstStyle/>
          <a:p>
            <a:r>
              <a:rPr lang="en-US" dirty="0"/>
              <a:t>Data is often thought to be information, but that isn’t quite true. </a:t>
            </a:r>
            <a:br>
              <a:rPr lang="en-US" dirty="0"/>
            </a:br>
            <a:br>
              <a:rPr lang="en-US" dirty="0"/>
            </a:br>
            <a:r>
              <a:rPr lang="en-US" dirty="0"/>
              <a:t>Data is a building block. As raw building material, at its point of acquisition it hasn’t yet been shaped, processed, or interpreted. </a:t>
            </a:r>
          </a:p>
        </p:txBody>
      </p:sp>
      <p:sp>
        <p:nvSpPr>
          <p:cNvPr id="15" name="Text Placeholder 14">
            <a:extLst>
              <a:ext uri="{FF2B5EF4-FFF2-40B4-BE49-F238E27FC236}">
                <a16:creationId xmlns:a16="http://schemas.microsoft.com/office/drawing/2014/main" id="{3B45889D-0419-4541-9527-0A09A725EB5E}"/>
              </a:ext>
            </a:extLst>
          </p:cNvPr>
          <p:cNvSpPr>
            <a:spLocks noGrp="1"/>
          </p:cNvSpPr>
          <p:nvPr>
            <p:ph type="body" sz="half" idx="4294967295"/>
          </p:nvPr>
        </p:nvSpPr>
        <p:spPr>
          <a:xfrm>
            <a:off x="1065144" y="6063916"/>
            <a:ext cx="10353675" cy="794084"/>
          </a:xfrm>
        </p:spPr>
        <p:txBody>
          <a:bodyPr>
            <a:normAutofit/>
          </a:bodyPr>
          <a:lstStyle/>
          <a:p>
            <a:pPr marL="36900" indent="0" algn="ctr">
              <a:buNone/>
            </a:pPr>
            <a:r>
              <a:rPr lang="en-US" sz="2800" dirty="0">
                <a:solidFill>
                  <a:srgbClr val="FFFF00"/>
                </a:solidFill>
              </a:rPr>
              <a:t>What you see on a chart is data. It’s a building block of a pattern.</a:t>
            </a:r>
          </a:p>
        </p:txBody>
      </p:sp>
      <p:pic>
        <p:nvPicPr>
          <p:cNvPr id="3" name="Picture 2">
            <a:extLst>
              <a:ext uri="{FF2B5EF4-FFF2-40B4-BE49-F238E27FC236}">
                <a16:creationId xmlns:a16="http://schemas.microsoft.com/office/drawing/2014/main" id="{E6D89B16-4EE6-44D8-AA32-989012D0A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1856" y="4063666"/>
            <a:ext cx="2000250" cy="2000250"/>
          </a:xfrm>
          <a:prstGeom prst="rect">
            <a:avLst/>
          </a:prstGeom>
        </p:spPr>
      </p:pic>
    </p:spTree>
    <p:extLst>
      <p:ext uri="{BB962C8B-B14F-4D97-AF65-F5344CB8AC3E}">
        <p14:creationId xmlns:p14="http://schemas.microsoft.com/office/powerpoint/2010/main" val="372840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A67A0F2-7B39-4F29-8331-EA3C916AD5AC}"/>
              </a:ext>
            </a:extLst>
          </p:cNvPr>
          <p:cNvSpPr>
            <a:spLocks noGrp="1"/>
          </p:cNvSpPr>
          <p:nvPr>
            <p:ph type="title" idx="4294967295"/>
          </p:nvPr>
        </p:nvSpPr>
        <p:spPr>
          <a:xfrm>
            <a:off x="-1" y="-411163"/>
            <a:ext cx="8191099" cy="3695701"/>
          </a:xfrm>
        </p:spPr>
        <p:txBody>
          <a:bodyPr>
            <a:normAutofit/>
          </a:bodyPr>
          <a:lstStyle/>
          <a:p>
            <a:r>
              <a:rPr lang="en-US" dirty="0"/>
              <a:t>Information, on the other hand requires meaning and context to be useful. </a:t>
            </a:r>
          </a:p>
        </p:txBody>
      </p:sp>
      <p:sp>
        <p:nvSpPr>
          <p:cNvPr id="15" name="Text Placeholder 14">
            <a:extLst>
              <a:ext uri="{FF2B5EF4-FFF2-40B4-BE49-F238E27FC236}">
                <a16:creationId xmlns:a16="http://schemas.microsoft.com/office/drawing/2014/main" id="{3B45889D-0419-4541-9527-0A09A725EB5E}"/>
              </a:ext>
            </a:extLst>
          </p:cNvPr>
          <p:cNvSpPr>
            <a:spLocks noGrp="1"/>
          </p:cNvSpPr>
          <p:nvPr>
            <p:ph type="body" sz="half" idx="4294967295"/>
          </p:nvPr>
        </p:nvSpPr>
        <p:spPr>
          <a:xfrm>
            <a:off x="919162" y="5605713"/>
            <a:ext cx="10353675" cy="1085933"/>
          </a:xfrm>
        </p:spPr>
        <p:txBody>
          <a:bodyPr>
            <a:normAutofit/>
          </a:bodyPr>
          <a:lstStyle/>
          <a:p>
            <a:pPr marL="36900" indent="0" algn="ctr">
              <a:buNone/>
            </a:pPr>
            <a:r>
              <a:rPr lang="en-US" sz="3200" dirty="0">
                <a:solidFill>
                  <a:srgbClr val="FFFF00"/>
                </a:solidFill>
              </a:rPr>
              <a:t>Always have in the back of your mind… the difference between data and information.</a:t>
            </a:r>
          </a:p>
        </p:txBody>
      </p:sp>
      <p:pic>
        <p:nvPicPr>
          <p:cNvPr id="3" name="Picture 2">
            <a:extLst>
              <a:ext uri="{FF2B5EF4-FFF2-40B4-BE49-F238E27FC236}">
                <a16:creationId xmlns:a16="http://schemas.microsoft.com/office/drawing/2014/main" id="{533757AE-B875-4210-8965-33D710986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741" y="887579"/>
            <a:ext cx="8902360" cy="4505325"/>
          </a:xfrm>
          <a:prstGeom prst="rect">
            <a:avLst/>
          </a:prstGeom>
        </p:spPr>
      </p:pic>
    </p:spTree>
    <p:extLst>
      <p:ext uri="{BB962C8B-B14F-4D97-AF65-F5344CB8AC3E}">
        <p14:creationId xmlns:p14="http://schemas.microsoft.com/office/powerpoint/2010/main" val="181807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CACF6-54AB-42C6-88C8-29A09827F3B4}"/>
              </a:ext>
            </a:extLst>
          </p:cNvPr>
          <p:cNvSpPr>
            <a:spLocks noGrp="1"/>
          </p:cNvSpPr>
          <p:nvPr>
            <p:ph type="title"/>
          </p:nvPr>
        </p:nvSpPr>
        <p:spPr>
          <a:xfrm>
            <a:off x="919119" y="2943775"/>
            <a:ext cx="10353762" cy="970450"/>
          </a:xfrm>
        </p:spPr>
        <p:txBody>
          <a:bodyPr/>
          <a:lstStyle/>
          <a:p>
            <a:r>
              <a:rPr lang="en-US" dirty="0"/>
              <a:t>Execution</a:t>
            </a:r>
          </a:p>
        </p:txBody>
      </p:sp>
    </p:spTree>
    <p:extLst>
      <p:ext uri="{BB962C8B-B14F-4D97-AF65-F5344CB8AC3E}">
        <p14:creationId xmlns:p14="http://schemas.microsoft.com/office/powerpoint/2010/main" val="418949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8666-CDD4-4826-AF5E-3729D58CD5D0}"/>
              </a:ext>
            </a:extLst>
          </p:cNvPr>
          <p:cNvSpPr>
            <a:spLocks noGrp="1"/>
          </p:cNvSpPr>
          <p:nvPr>
            <p:ph type="ctrTitle"/>
          </p:nvPr>
        </p:nvSpPr>
        <p:spPr>
          <a:xfrm>
            <a:off x="0" y="223876"/>
            <a:ext cx="12192000" cy="1200663"/>
          </a:xfrm>
        </p:spPr>
        <p:txBody>
          <a:bodyPr>
            <a:normAutofit/>
          </a:bodyPr>
          <a:lstStyle/>
          <a:p>
            <a:r>
              <a:rPr lang="en-US" sz="7200" dirty="0">
                <a:solidFill>
                  <a:schemeClr val="tx1"/>
                </a:solidFill>
              </a:rPr>
              <a:t>Best Way to Improve</a:t>
            </a:r>
          </a:p>
        </p:txBody>
      </p:sp>
      <p:sp>
        <p:nvSpPr>
          <p:cNvPr id="3" name="Subtitle 2">
            <a:extLst>
              <a:ext uri="{FF2B5EF4-FFF2-40B4-BE49-F238E27FC236}">
                <a16:creationId xmlns:a16="http://schemas.microsoft.com/office/drawing/2014/main" id="{BAFE1807-1BD6-410F-BBC2-58512538DA32}"/>
              </a:ext>
            </a:extLst>
          </p:cNvPr>
          <p:cNvSpPr>
            <a:spLocks noGrp="1"/>
          </p:cNvSpPr>
          <p:nvPr>
            <p:ph type="subTitle" idx="1"/>
          </p:nvPr>
        </p:nvSpPr>
        <p:spPr>
          <a:xfrm>
            <a:off x="645970" y="1731929"/>
            <a:ext cx="10900059" cy="1469090"/>
          </a:xfrm>
        </p:spPr>
        <p:txBody>
          <a:bodyPr>
            <a:normAutofit/>
          </a:bodyPr>
          <a:lstStyle/>
          <a:p>
            <a:pPr>
              <a:lnSpc>
                <a:spcPct val="90000"/>
              </a:lnSpc>
            </a:pPr>
            <a:r>
              <a:rPr lang="en-US" sz="4000" dirty="0"/>
              <a:t>Find complimentary fields of study and find ways it relates to what you want to master…</a:t>
            </a:r>
          </a:p>
        </p:txBody>
      </p:sp>
      <p:pic>
        <p:nvPicPr>
          <p:cNvPr id="2050" name="Picture 2" descr="cockleburs">
            <a:extLst>
              <a:ext uri="{FF2B5EF4-FFF2-40B4-BE49-F238E27FC236}">
                <a16:creationId xmlns:a16="http://schemas.microsoft.com/office/drawing/2014/main" id="{1F447BEF-9DEA-4C23-BBDF-84ACB26C1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263" y="3656982"/>
            <a:ext cx="3810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velcro was created">
            <a:extLst>
              <a:ext uri="{FF2B5EF4-FFF2-40B4-BE49-F238E27FC236}">
                <a16:creationId xmlns:a16="http://schemas.microsoft.com/office/drawing/2014/main" id="{9EE5128E-7EBF-4D55-9C75-E0E573DA53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592" y="3656982"/>
            <a:ext cx="4515433"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2682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un sitting on top of a grass covered field&#10;&#10;Description generated with very high confidence">
            <a:extLst>
              <a:ext uri="{FF2B5EF4-FFF2-40B4-BE49-F238E27FC236}">
                <a16:creationId xmlns:a16="http://schemas.microsoft.com/office/drawing/2014/main" id="{6B60C845-ED75-4801-B3D8-BC1329543DF0}"/>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3258"/>
            <a:ext cx="12278628" cy="6861258"/>
          </a:xfrm>
          <a:prstGeom prst="rect">
            <a:avLst/>
          </a:prstGeom>
        </p:spPr>
      </p:pic>
      <p:sp>
        <p:nvSpPr>
          <p:cNvPr id="5" name="Title 4">
            <a:extLst>
              <a:ext uri="{FF2B5EF4-FFF2-40B4-BE49-F238E27FC236}">
                <a16:creationId xmlns:a16="http://schemas.microsoft.com/office/drawing/2014/main" id="{10ACACF6-54AB-42C6-88C8-29A09827F3B4}"/>
              </a:ext>
            </a:extLst>
          </p:cNvPr>
          <p:cNvSpPr>
            <a:spLocks noGrp="1"/>
          </p:cNvSpPr>
          <p:nvPr>
            <p:ph type="title"/>
          </p:nvPr>
        </p:nvSpPr>
        <p:spPr>
          <a:xfrm>
            <a:off x="919119" y="624087"/>
            <a:ext cx="10353762" cy="970450"/>
          </a:xfrm>
        </p:spPr>
        <p:txBody>
          <a:bodyPr>
            <a:normAutofit fontScale="90000"/>
          </a:bodyPr>
          <a:lstStyle/>
          <a:p>
            <a:r>
              <a:rPr lang="en-US" dirty="0">
                <a:solidFill>
                  <a:srgbClr val="FFFF00"/>
                </a:solidFill>
              </a:rPr>
              <a:t>My training took over and I got myself in quickly but calmly into the perfect sniping position.</a:t>
            </a:r>
          </a:p>
        </p:txBody>
      </p:sp>
      <p:sp>
        <p:nvSpPr>
          <p:cNvPr id="3" name="Title 4">
            <a:extLst>
              <a:ext uri="{FF2B5EF4-FFF2-40B4-BE49-F238E27FC236}">
                <a16:creationId xmlns:a16="http://schemas.microsoft.com/office/drawing/2014/main" id="{D3933EB4-1694-4820-828D-8911CB187C3E}"/>
              </a:ext>
            </a:extLst>
          </p:cNvPr>
          <p:cNvSpPr txBox="1">
            <a:spLocks/>
          </p:cNvSpPr>
          <p:nvPr/>
        </p:nvSpPr>
        <p:spPr>
          <a:xfrm>
            <a:off x="919119" y="2270005"/>
            <a:ext cx="10353762" cy="1734103"/>
          </a:xfrm>
          <a:prstGeom prst="rect">
            <a:avLst/>
          </a:prstGeom>
          <a:effectLst>
            <a:outerShdw blurRad="25400" dir="17880000">
              <a:srgbClr val="000000">
                <a:alpha val="46000"/>
              </a:srgbClr>
            </a:outerShdw>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FFF00"/>
                </a:solidFill>
              </a:rPr>
              <a:t>We follow a set pattern, placing part of our bodies in optimum position in strict order starting with left hand, elbow, legs, right hand and cheek.</a:t>
            </a:r>
          </a:p>
        </p:txBody>
      </p:sp>
      <p:sp>
        <p:nvSpPr>
          <p:cNvPr id="4" name="Title 4">
            <a:extLst>
              <a:ext uri="{FF2B5EF4-FFF2-40B4-BE49-F238E27FC236}">
                <a16:creationId xmlns:a16="http://schemas.microsoft.com/office/drawing/2014/main" id="{7FAB5398-C19E-44F3-815E-DA23DAE3FAF8}"/>
              </a:ext>
            </a:extLst>
          </p:cNvPr>
          <p:cNvSpPr txBox="1">
            <a:spLocks/>
          </p:cNvSpPr>
          <p:nvPr/>
        </p:nvSpPr>
        <p:spPr>
          <a:xfrm>
            <a:off x="919119" y="4801451"/>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fontScale="90000" lnSpcReduction="2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FFF00"/>
                </a:solidFill>
              </a:rPr>
              <a:t>Finally, we’re trained to relax and to start to control our breathing focusing solely on the target.</a:t>
            </a:r>
          </a:p>
        </p:txBody>
      </p:sp>
    </p:spTree>
    <p:extLst>
      <p:ext uri="{BB962C8B-B14F-4D97-AF65-F5344CB8AC3E}">
        <p14:creationId xmlns:p14="http://schemas.microsoft.com/office/powerpoint/2010/main" val="388217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CACF6-54AB-42C6-88C8-29A09827F3B4}"/>
              </a:ext>
            </a:extLst>
          </p:cNvPr>
          <p:cNvSpPr>
            <a:spLocks noGrp="1"/>
          </p:cNvSpPr>
          <p:nvPr>
            <p:ph type="title"/>
          </p:nvPr>
        </p:nvSpPr>
        <p:spPr>
          <a:xfrm>
            <a:off x="5188017" y="649518"/>
            <a:ext cx="5747980" cy="970450"/>
          </a:xfrm>
        </p:spPr>
        <p:txBody>
          <a:bodyPr>
            <a:normAutofit fontScale="90000"/>
          </a:bodyPr>
          <a:lstStyle/>
          <a:p>
            <a:r>
              <a:rPr lang="en-US" dirty="0"/>
              <a:t>The brain is like a muscle… it needs to be primed.</a:t>
            </a:r>
          </a:p>
        </p:txBody>
      </p:sp>
      <p:sp>
        <p:nvSpPr>
          <p:cNvPr id="3" name="Title 4">
            <a:extLst>
              <a:ext uri="{FF2B5EF4-FFF2-40B4-BE49-F238E27FC236}">
                <a16:creationId xmlns:a16="http://schemas.microsoft.com/office/drawing/2014/main" id="{D3933EB4-1694-4820-828D-8911CB187C3E}"/>
              </a:ext>
            </a:extLst>
          </p:cNvPr>
          <p:cNvSpPr txBox="1">
            <a:spLocks/>
          </p:cNvSpPr>
          <p:nvPr/>
        </p:nvSpPr>
        <p:spPr>
          <a:xfrm>
            <a:off x="4749416" y="2164127"/>
            <a:ext cx="6625182" cy="1734103"/>
          </a:xfrm>
          <a:prstGeom prst="rect">
            <a:avLst/>
          </a:prstGeom>
          <a:effectLst>
            <a:outerShdw blurRad="25400" dir="17880000">
              <a:srgbClr val="000000">
                <a:alpha val="46000"/>
              </a:srgbClr>
            </a:outerShdw>
          </a:effectLst>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Exercises or patterns of behavior prime your mind and control your emotions.</a:t>
            </a:r>
          </a:p>
        </p:txBody>
      </p:sp>
      <p:sp>
        <p:nvSpPr>
          <p:cNvPr id="4" name="Title 4">
            <a:extLst>
              <a:ext uri="{FF2B5EF4-FFF2-40B4-BE49-F238E27FC236}">
                <a16:creationId xmlns:a16="http://schemas.microsoft.com/office/drawing/2014/main" id="{7FAB5398-C19E-44F3-815E-DA23DAE3FAF8}"/>
              </a:ext>
            </a:extLst>
          </p:cNvPr>
          <p:cNvSpPr txBox="1">
            <a:spLocks/>
          </p:cNvSpPr>
          <p:nvPr/>
        </p:nvSpPr>
        <p:spPr>
          <a:xfrm>
            <a:off x="919119" y="4801451"/>
            <a:ext cx="10353762" cy="1666726"/>
          </a:xfrm>
          <a:prstGeom prst="rect">
            <a:avLst/>
          </a:prstGeom>
          <a:effectLst>
            <a:outerShdw blurRad="25400" dir="17880000">
              <a:srgbClr val="000000">
                <a:alpha val="46000"/>
              </a:srgbClr>
            </a:outerShdw>
          </a:effectLst>
        </p:spPr>
        <p:txBody>
          <a:bodyPr vert="horz" lIns="91440" tIns="45720" rIns="91440" bIns="45720" rtlCol="0" anchor="ctr">
            <a:normAutofit fontScale="75000" lnSpcReduction="2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FFF00"/>
                </a:solidFill>
              </a:rPr>
              <a:t>Develop a set pattern you do for each and every trade. Track results of the trades and adjust. This pattern will help you remove emotions, fears, greed, and other unhelpful thoughts from your trading decisions.</a:t>
            </a:r>
          </a:p>
        </p:txBody>
      </p:sp>
      <p:pic>
        <p:nvPicPr>
          <p:cNvPr id="6" name="Picture 5" descr="A picture containing indoor, animal, table, invertebrate&#10;&#10;Description generated with high confidence">
            <a:extLst>
              <a:ext uri="{FF2B5EF4-FFF2-40B4-BE49-F238E27FC236}">
                <a16:creationId xmlns:a16="http://schemas.microsoft.com/office/drawing/2014/main" id="{C573F9F4-B4D2-4A56-841A-C874526CB68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7970" y="556969"/>
            <a:ext cx="4551446" cy="3792871"/>
          </a:xfrm>
          <a:prstGeom prst="rect">
            <a:avLst/>
          </a:prstGeom>
        </p:spPr>
      </p:pic>
    </p:spTree>
    <p:extLst>
      <p:ext uri="{BB962C8B-B14F-4D97-AF65-F5344CB8AC3E}">
        <p14:creationId xmlns:p14="http://schemas.microsoft.com/office/powerpoint/2010/main" val="162701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10ACACF6-54AB-42C6-88C8-29A09827F3B4}"/>
              </a:ext>
            </a:extLst>
          </p:cNvPr>
          <p:cNvSpPr>
            <a:spLocks noGrp="1"/>
          </p:cNvSpPr>
          <p:nvPr>
            <p:ph type="title"/>
          </p:nvPr>
        </p:nvSpPr>
        <p:spPr>
          <a:xfrm>
            <a:off x="900506" y="1118808"/>
            <a:ext cx="4671467" cy="4747683"/>
          </a:xfrm>
        </p:spPr>
        <p:txBody>
          <a:bodyPr vert="horz" lIns="91440" tIns="45720" rIns="91440" bIns="45720" rtlCol="0" anchor="t">
            <a:normAutofit/>
          </a:bodyPr>
          <a:lstStyle/>
          <a:p>
            <a:pPr algn="l"/>
            <a:r>
              <a:rPr lang="en-US" sz="4800" dirty="0"/>
              <a:t>Shaping</a:t>
            </a:r>
          </a:p>
        </p:txBody>
      </p:sp>
      <p:sp>
        <p:nvSpPr>
          <p:cNvPr id="3" name="Title 4">
            <a:extLst>
              <a:ext uri="{FF2B5EF4-FFF2-40B4-BE49-F238E27FC236}">
                <a16:creationId xmlns:a16="http://schemas.microsoft.com/office/drawing/2014/main" id="{D3933EB4-1694-4820-828D-8911CB187C3E}"/>
              </a:ext>
            </a:extLst>
          </p:cNvPr>
          <p:cNvSpPr txBox="1">
            <a:spLocks/>
          </p:cNvSpPr>
          <p:nvPr/>
        </p:nvSpPr>
        <p:spPr>
          <a:xfrm>
            <a:off x="6498769" y="1118809"/>
            <a:ext cx="5049763" cy="4747681"/>
          </a:xfrm>
          <a:prstGeom prst="rect">
            <a:avLst/>
          </a:prstGeom>
          <a:effectLst/>
        </p:spPr>
        <p:txBody>
          <a:bodyPr vert="horz" lIns="91440" tIns="45720" rIns="91440" bIns="45720" rtlCol="0" anchor="t">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90000"/>
              </a:lnSpc>
              <a:spcBef>
                <a:spcPct val="20000"/>
              </a:spcBef>
              <a:spcAft>
                <a:spcPts val="600"/>
              </a:spcAft>
              <a:buClr>
                <a:schemeClr val="tx2"/>
              </a:buClr>
              <a:buSzPct val="70000"/>
              <a:buFont typeface="Wingdings 2" charset="2"/>
            </a:pPr>
            <a:r>
              <a:rPr lang="en-US" sz="3400">
                <a:solidFill>
                  <a:schemeClr val="tx1"/>
                </a:solidFill>
                <a:latin typeface="+mn-lt"/>
                <a:ea typeface="+mn-ea"/>
                <a:cs typeface="+mn-cs"/>
              </a:rPr>
              <a:t>Instead of setting a desired outcome “become more alert,” it’s always easier to break it down into stages, identify how to get immediate feedback so those stages can be assessed, and increase it incrementally.</a:t>
            </a:r>
          </a:p>
        </p:txBody>
      </p:sp>
    </p:spTree>
    <p:extLst>
      <p:ext uri="{BB962C8B-B14F-4D97-AF65-F5344CB8AC3E}">
        <p14:creationId xmlns:p14="http://schemas.microsoft.com/office/powerpoint/2010/main" val="3695356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499854-E753-4545-BCDB-9957937C2037}"/>
              </a:ext>
            </a:extLst>
          </p:cNvPr>
          <p:cNvSpPr>
            <a:spLocks noGrp="1"/>
          </p:cNvSpPr>
          <p:nvPr>
            <p:ph type="title"/>
          </p:nvPr>
        </p:nvSpPr>
        <p:spPr>
          <a:xfrm>
            <a:off x="900506" y="1118808"/>
            <a:ext cx="4671467" cy="4747683"/>
          </a:xfrm>
        </p:spPr>
        <p:txBody>
          <a:bodyPr anchor="t">
            <a:normAutofit/>
          </a:bodyPr>
          <a:lstStyle/>
          <a:p>
            <a:pPr algn="l"/>
            <a:r>
              <a:rPr lang="en-US" sz="4800"/>
              <a:t>I want to be better at…</a:t>
            </a:r>
          </a:p>
        </p:txBody>
      </p:sp>
      <p:sp>
        <p:nvSpPr>
          <p:cNvPr id="3" name="Content Placeholder 2">
            <a:extLst>
              <a:ext uri="{FF2B5EF4-FFF2-40B4-BE49-F238E27FC236}">
                <a16:creationId xmlns:a16="http://schemas.microsoft.com/office/drawing/2014/main" id="{FD9957CE-FA40-446B-ACA3-3F66EB907EBA}"/>
              </a:ext>
            </a:extLst>
          </p:cNvPr>
          <p:cNvSpPr>
            <a:spLocks noGrp="1"/>
          </p:cNvSpPr>
          <p:nvPr>
            <p:ph idx="1"/>
          </p:nvPr>
        </p:nvSpPr>
        <p:spPr>
          <a:xfrm>
            <a:off x="6498769" y="1118809"/>
            <a:ext cx="5049763" cy="4747681"/>
          </a:xfrm>
          <a:effectLst/>
        </p:spPr>
        <p:txBody>
          <a:bodyPr anchor="t">
            <a:normAutofit/>
          </a:bodyPr>
          <a:lstStyle/>
          <a:p>
            <a:r>
              <a:rPr lang="en-US" dirty="0">
                <a:solidFill>
                  <a:schemeClr val="tx1"/>
                </a:solidFill>
              </a:rPr>
              <a:t>Entries</a:t>
            </a:r>
          </a:p>
          <a:p>
            <a:r>
              <a:rPr lang="en-US" dirty="0">
                <a:solidFill>
                  <a:schemeClr val="tx1"/>
                </a:solidFill>
              </a:rPr>
              <a:t>Exits</a:t>
            </a:r>
          </a:p>
          <a:p>
            <a:r>
              <a:rPr lang="en-US" dirty="0">
                <a:solidFill>
                  <a:schemeClr val="tx1"/>
                </a:solidFill>
              </a:rPr>
              <a:t>Being patient with profits</a:t>
            </a:r>
          </a:p>
          <a:p>
            <a:r>
              <a:rPr lang="en-US" dirty="0">
                <a:solidFill>
                  <a:schemeClr val="tx1"/>
                </a:solidFill>
              </a:rPr>
              <a:t>Getting out of losing trades</a:t>
            </a:r>
          </a:p>
        </p:txBody>
      </p:sp>
      <p:sp>
        <p:nvSpPr>
          <p:cNvPr id="7" name="Title 4">
            <a:extLst>
              <a:ext uri="{FF2B5EF4-FFF2-40B4-BE49-F238E27FC236}">
                <a16:creationId xmlns:a16="http://schemas.microsoft.com/office/drawing/2014/main" id="{201A5D7A-4AB0-4E42-B447-404A4793E485}"/>
              </a:ext>
            </a:extLst>
          </p:cNvPr>
          <p:cNvSpPr txBox="1">
            <a:spLocks/>
          </p:cNvSpPr>
          <p:nvPr/>
        </p:nvSpPr>
        <p:spPr>
          <a:xfrm>
            <a:off x="6678216" y="3205212"/>
            <a:ext cx="4690868" cy="2445052"/>
          </a:xfrm>
          <a:prstGeom prst="rect">
            <a:avLst/>
          </a:prstGeom>
          <a:effectLst>
            <a:outerShdw blurRad="25400" dir="17880000">
              <a:srgbClr val="000000">
                <a:alpha val="46000"/>
              </a:srgbClr>
            </a:outerShdw>
          </a:effectLst>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FFFF00"/>
              </a:solidFill>
            </a:endParaRPr>
          </a:p>
          <a:p>
            <a:r>
              <a:rPr lang="en-US" dirty="0">
                <a:solidFill>
                  <a:srgbClr val="FFFF00"/>
                </a:solidFill>
              </a:rPr>
              <a:t>Create a step by step approach on how to get feedback.</a:t>
            </a:r>
          </a:p>
        </p:txBody>
      </p:sp>
    </p:spTree>
    <p:extLst>
      <p:ext uri="{BB962C8B-B14F-4D97-AF65-F5344CB8AC3E}">
        <p14:creationId xmlns:p14="http://schemas.microsoft.com/office/powerpoint/2010/main" val="96454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415B810-400C-4641-AB01-326B5134EA46}"/>
              </a:ext>
            </a:extLst>
          </p:cNvPr>
          <p:cNvSpPr>
            <a:spLocks noGrp="1"/>
          </p:cNvSpPr>
          <p:nvPr>
            <p:ph type="title"/>
          </p:nvPr>
        </p:nvSpPr>
        <p:spPr>
          <a:xfrm>
            <a:off x="633743" y="609599"/>
            <a:ext cx="3413156" cy="5273675"/>
          </a:xfrm>
        </p:spPr>
        <p:txBody>
          <a:bodyPr>
            <a:normAutofit/>
          </a:bodyPr>
          <a:lstStyle/>
          <a:p>
            <a:r>
              <a:rPr lang="en-US" dirty="0"/>
              <a:t>How Snipers Get Better or Deal with Issues</a:t>
            </a:r>
          </a:p>
        </p:txBody>
      </p:sp>
      <p:pic>
        <p:nvPicPr>
          <p:cNvPr id="23" name="Picture 22">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4680641" y="609599"/>
            <a:ext cx="6889687" cy="5273675"/>
          </a:xfrm>
          <a:prstGeom prst="rect">
            <a:avLst/>
          </a:prstGeom>
        </p:spPr>
      </p:pic>
      <p:graphicFrame>
        <p:nvGraphicFramePr>
          <p:cNvPr id="18" name="Content Placeholder 8">
            <a:extLst>
              <a:ext uri="{FF2B5EF4-FFF2-40B4-BE49-F238E27FC236}">
                <a16:creationId xmlns:a16="http://schemas.microsoft.com/office/drawing/2014/main" id="{CD208E7B-CA52-40E6-BE83-62CF36DB8D48}"/>
              </a:ext>
            </a:extLst>
          </p:cNvPr>
          <p:cNvGraphicFramePr/>
          <p:nvPr>
            <p:extLst>
              <p:ext uri="{D42A27DB-BD31-4B8C-83A1-F6EECF244321}">
                <p14:modId xmlns:p14="http://schemas.microsoft.com/office/powerpoint/2010/main" val="3202057979"/>
              </p:ext>
            </p:extLst>
          </p:nvPr>
        </p:nvGraphicFramePr>
        <p:xfrm>
          <a:off x="4958257" y="887213"/>
          <a:ext cx="6309300" cy="47184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4929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graphicEl>
                                              <a:dgm id="{E49CF1BF-69CC-4912-8640-1D285F076F45}"/>
                                            </p:graphicEl>
                                          </p:spTgt>
                                        </p:tgtEl>
                                        <p:attrNameLst>
                                          <p:attrName>style.visibility</p:attrName>
                                        </p:attrNameLst>
                                      </p:cBhvr>
                                      <p:to>
                                        <p:strVal val="visible"/>
                                      </p:to>
                                    </p:set>
                                    <p:animEffect transition="in" filter="barn(inVertical)">
                                      <p:cBhvr>
                                        <p:cTn id="7" dur="500"/>
                                        <p:tgtEl>
                                          <p:spTgt spid="18">
                                            <p:graphicEl>
                                              <a:dgm id="{E49CF1BF-69CC-4912-8640-1D285F076F4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graphicEl>
                                              <a:dgm id="{95FD1997-228C-4259-A244-B48E25E0F345}"/>
                                            </p:graphicEl>
                                          </p:spTgt>
                                        </p:tgtEl>
                                        <p:attrNameLst>
                                          <p:attrName>style.visibility</p:attrName>
                                        </p:attrNameLst>
                                      </p:cBhvr>
                                      <p:to>
                                        <p:strVal val="visible"/>
                                      </p:to>
                                    </p:set>
                                    <p:animEffect transition="in" filter="barn(inVertical)">
                                      <p:cBhvr>
                                        <p:cTn id="12" dur="500"/>
                                        <p:tgtEl>
                                          <p:spTgt spid="18">
                                            <p:graphicEl>
                                              <a:dgm id="{95FD1997-228C-4259-A244-B48E25E0F34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graphicEl>
                                              <a:dgm id="{C767BC45-B3E4-4873-9384-4BC54CE295EE}"/>
                                            </p:graphicEl>
                                          </p:spTgt>
                                        </p:tgtEl>
                                        <p:attrNameLst>
                                          <p:attrName>style.visibility</p:attrName>
                                        </p:attrNameLst>
                                      </p:cBhvr>
                                      <p:to>
                                        <p:strVal val="visible"/>
                                      </p:to>
                                    </p:set>
                                    <p:animEffect transition="in" filter="barn(inVertical)">
                                      <p:cBhvr>
                                        <p:cTn id="17" dur="500"/>
                                        <p:tgtEl>
                                          <p:spTgt spid="18">
                                            <p:graphicEl>
                                              <a:dgm id="{C767BC45-B3E4-4873-9384-4BC54CE295E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graphicEl>
                                              <a:dgm id="{0FAA3952-823A-422C-8A7A-6F52CB4CDE27}"/>
                                            </p:graphicEl>
                                          </p:spTgt>
                                        </p:tgtEl>
                                        <p:attrNameLst>
                                          <p:attrName>style.visibility</p:attrName>
                                        </p:attrNameLst>
                                      </p:cBhvr>
                                      <p:to>
                                        <p:strVal val="visible"/>
                                      </p:to>
                                    </p:set>
                                    <p:animEffect transition="in" filter="barn(inVertical)">
                                      <p:cBhvr>
                                        <p:cTn id="22" dur="500"/>
                                        <p:tgtEl>
                                          <p:spTgt spid="18">
                                            <p:graphicEl>
                                              <a:dgm id="{0FAA3952-823A-422C-8A7A-6F52CB4CDE2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graphicEl>
                                              <a:dgm id="{2B3EAF9F-B333-4DF1-AC6A-6BDBAB41E314}"/>
                                            </p:graphicEl>
                                          </p:spTgt>
                                        </p:tgtEl>
                                        <p:attrNameLst>
                                          <p:attrName>style.visibility</p:attrName>
                                        </p:attrNameLst>
                                      </p:cBhvr>
                                      <p:to>
                                        <p:strVal val="visible"/>
                                      </p:to>
                                    </p:set>
                                    <p:animEffect transition="in" filter="barn(inVertical)">
                                      <p:cBhvr>
                                        <p:cTn id="27" dur="500"/>
                                        <p:tgtEl>
                                          <p:spTgt spid="18">
                                            <p:graphicEl>
                                              <a:dgm id="{2B3EAF9F-B333-4DF1-AC6A-6BDBAB41E31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graphicEl>
                                              <a:dgm id="{4F230F79-5E7B-4DB2-9254-1E6E251A82A5}"/>
                                            </p:graphicEl>
                                          </p:spTgt>
                                        </p:tgtEl>
                                        <p:attrNameLst>
                                          <p:attrName>style.visibility</p:attrName>
                                        </p:attrNameLst>
                                      </p:cBhvr>
                                      <p:to>
                                        <p:strVal val="visible"/>
                                      </p:to>
                                    </p:set>
                                    <p:animEffect transition="in" filter="barn(inVertical)">
                                      <p:cBhvr>
                                        <p:cTn id="32" dur="500"/>
                                        <p:tgtEl>
                                          <p:spTgt spid="18">
                                            <p:graphicEl>
                                              <a:dgm id="{4F230F79-5E7B-4DB2-9254-1E6E251A82A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graphicEl>
                                              <a:dgm id="{F938EB00-8EA1-48BB-ADA4-417BFE1DCE7D}"/>
                                            </p:graphicEl>
                                          </p:spTgt>
                                        </p:tgtEl>
                                        <p:attrNameLst>
                                          <p:attrName>style.visibility</p:attrName>
                                        </p:attrNameLst>
                                      </p:cBhvr>
                                      <p:to>
                                        <p:strVal val="visible"/>
                                      </p:to>
                                    </p:set>
                                    <p:animEffect transition="in" filter="barn(inVertical)">
                                      <p:cBhvr>
                                        <p:cTn id="37" dur="500"/>
                                        <p:tgtEl>
                                          <p:spTgt spid="18">
                                            <p:graphicEl>
                                              <a:dgm id="{F938EB00-8EA1-48BB-ADA4-417BFE1DCE7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graphicEl>
                                              <a:dgm id="{9CA5E488-3D09-48EB-90C2-BDC7A49A914D}"/>
                                            </p:graphicEl>
                                          </p:spTgt>
                                        </p:tgtEl>
                                        <p:attrNameLst>
                                          <p:attrName>style.visibility</p:attrName>
                                        </p:attrNameLst>
                                      </p:cBhvr>
                                      <p:to>
                                        <p:strVal val="visible"/>
                                      </p:to>
                                    </p:set>
                                    <p:animEffect transition="in" filter="barn(inVertical)">
                                      <p:cBhvr>
                                        <p:cTn id="42" dur="500"/>
                                        <p:tgtEl>
                                          <p:spTgt spid="18">
                                            <p:graphicEl>
                                              <a:dgm id="{9CA5E488-3D09-48EB-90C2-BDC7A49A91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7A05FD7-8A17-4295-BE99-432FA98F812E}"/>
              </a:ext>
            </a:extLst>
          </p:cNvPr>
          <p:cNvSpPr>
            <a:spLocks noGrp="1"/>
          </p:cNvSpPr>
          <p:nvPr>
            <p:ph type="title"/>
          </p:nvPr>
        </p:nvSpPr>
        <p:spPr>
          <a:xfrm>
            <a:off x="900506" y="1118808"/>
            <a:ext cx="4671467" cy="4747683"/>
          </a:xfrm>
        </p:spPr>
        <p:txBody>
          <a:bodyPr anchor="t">
            <a:normAutofit/>
          </a:bodyPr>
          <a:lstStyle/>
          <a:p>
            <a:pPr algn="l"/>
            <a:r>
              <a:rPr lang="en-US" sz="4800"/>
              <a:t>I let my losing trades run too long…</a:t>
            </a:r>
          </a:p>
        </p:txBody>
      </p:sp>
      <p:sp>
        <p:nvSpPr>
          <p:cNvPr id="3" name="Content Placeholder 2">
            <a:extLst>
              <a:ext uri="{FF2B5EF4-FFF2-40B4-BE49-F238E27FC236}">
                <a16:creationId xmlns:a16="http://schemas.microsoft.com/office/drawing/2014/main" id="{792451C9-03E0-4605-A84E-CFC986D984C7}"/>
              </a:ext>
            </a:extLst>
          </p:cNvPr>
          <p:cNvSpPr>
            <a:spLocks noGrp="1"/>
          </p:cNvSpPr>
          <p:nvPr>
            <p:ph idx="1"/>
          </p:nvPr>
        </p:nvSpPr>
        <p:spPr>
          <a:xfrm>
            <a:off x="6498769" y="423513"/>
            <a:ext cx="5049763" cy="5775156"/>
          </a:xfrm>
          <a:effectLst/>
        </p:spPr>
        <p:txBody>
          <a:bodyPr anchor="t">
            <a:normAutofit/>
          </a:bodyPr>
          <a:lstStyle/>
          <a:p>
            <a:pPr>
              <a:lnSpc>
                <a:spcPct val="90000"/>
              </a:lnSpc>
            </a:pPr>
            <a:r>
              <a:rPr lang="en-US" sz="1600" dirty="0">
                <a:solidFill>
                  <a:schemeClr val="tx1"/>
                </a:solidFill>
              </a:rPr>
              <a:t>Identified the problem</a:t>
            </a:r>
          </a:p>
          <a:p>
            <a:pPr lvl="1">
              <a:lnSpc>
                <a:spcPct val="90000"/>
              </a:lnSpc>
            </a:pPr>
            <a:r>
              <a:rPr lang="en-US" sz="1600" dirty="0">
                <a:solidFill>
                  <a:schemeClr val="tx1"/>
                </a:solidFill>
              </a:rPr>
              <a:t>Why do I let my losing trades run to long?</a:t>
            </a:r>
          </a:p>
          <a:p>
            <a:pPr lvl="1">
              <a:lnSpc>
                <a:spcPct val="90000"/>
              </a:lnSpc>
            </a:pPr>
            <a:r>
              <a:rPr lang="en-US" sz="1600" dirty="0">
                <a:solidFill>
                  <a:schemeClr val="tx1"/>
                </a:solidFill>
              </a:rPr>
              <a:t>When do I recognize it’s been too long?</a:t>
            </a:r>
          </a:p>
          <a:p>
            <a:pPr>
              <a:lnSpc>
                <a:spcPct val="90000"/>
              </a:lnSpc>
            </a:pPr>
            <a:r>
              <a:rPr lang="en-US" sz="1600" dirty="0">
                <a:solidFill>
                  <a:schemeClr val="tx1"/>
                </a:solidFill>
              </a:rPr>
              <a:t>Create a plan to tackle it (pick 1)</a:t>
            </a:r>
          </a:p>
          <a:p>
            <a:pPr lvl="1">
              <a:lnSpc>
                <a:spcPct val="90000"/>
              </a:lnSpc>
            </a:pPr>
            <a:r>
              <a:rPr lang="en-US" sz="1600" dirty="0">
                <a:solidFill>
                  <a:schemeClr val="tx1"/>
                </a:solidFill>
              </a:rPr>
              <a:t>Set stop losses and stick to them no matter what</a:t>
            </a:r>
          </a:p>
          <a:p>
            <a:pPr lvl="1">
              <a:lnSpc>
                <a:spcPct val="90000"/>
              </a:lnSpc>
            </a:pPr>
            <a:r>
              <a:rPr lang="en-US" sz="1600" dirty="0">
                <a:solidFill>
                  <a:schemeClr val="tx1"/>
                </a:solidFill>
              </a:rPr>
              <a:t>Create 2 scenarios per trade that should happen if they don’t I get out of the trade</a:t>
            </a:r>
          </a:p>
          <a:p>
            <a:pPr lvl="1">
              <a:lnSpc>
                <a:spcPct val="90000"/>
              </a:lnSpc>
            </a:pPr>
            <a:r>
              <a:rPr lang="en-US" sz="1600" dirty="0">
                <a:solidFill>
                  <a:schemeClr val="tx1"/>
                </a:solidFill>
              </a:rPr>
              <a:t>Set a timeframe for my trades, if they don’t meet my expectations I exit</a:t>
            </a:r>
          </a:p>
          <a:p>
            <a:pPr>
              <a:lnSpc>
                <a:spcPct val="90000"/>
              </a:lnSpc>
            </a:pPr>
            <a:r>
              <a:rPr lang="en-US" sz="1600" dirty="0">
                <a:solidFill>
                  <a:schemeClr val="tx1"/>
                </a:solidFill>
              </a:rPr>
              <a:t>Will this chosen plan work</a:t>
            </a:r>
          </a:p>
          <a:p>
            <a:pPr lvl="1">
              <a:lnSpc>
                <a:spcPct val="90000"/>
              </a:lnSpc>
            </a:pPr>
            <a:r>
              <a:rPr lang="en-US" sz="1600" dirty="0">
                <a:solidFill>
                  <a:schemeClr val="tx1"/>
                </a:solidFill>
              </a:rPr>
              <a:t>On current trades I’m in</a:t>
            </a:r>
          </a:p>
          <a:p>
            <a:pPr lvl="1">
              <a:lnSpc>
                <a:spcPct val="90000"/>
              </a:lnSpc>
            </a:pPr>
            <a:r>
              <a:rPr lang="en-US" sz="1600" dirty="0">
                <a:solidFill>
                  <a:schemeClr val="tx1"/>
                </a:solidFill>
              </a:rPr>
              <a:t>On past trades where I made this mistake</a:t>
            </a:r>
          </a:p>
          <a:p>
            <a:pPr lvl="1">
              <a:lnSpc>
                <a:spcPct val="90000"/>
              </a:lnSpc>
            </a:pPr>
            <a:r>
              <a:rPr lang="en-US" sz="1600" dirty="0">
                <a:solidFill>
                  <a:schemeClr val="tx1"/>
                </a:solidFill>
              </a:rPr>
              <a:t>On trades I’m looking at now</a:t>
            </a:r>
          </a:p>
          <a:p>
            <a:pPr>
              <a:lnSpc>
                <a:spcPct val="90000"/>
              </a:lnSpc>
            </a:pPr>
            <a:r>
              <a:rPr lang="en-US" sz="1600" dirty="0">
                <a:solidFill>
                  <a:schemeClr val="tx1"/>
                </a:solidFill>
              </a:rPr>
              <a:t>Reformat Plan</a:t>
            </a:r>
          </a:p>
        </p:txBody>
      </p:sp>
    </p:spTree>
    <p:extLst>
      <p:ext uri="{BB962C8B-B14F-4D97-AF65-F5344CB8AC3E}">
        <p14:creationId xmlns:p14="http://schemas.microsoft.com/office/powerpoint/2010/main" val="165940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415B810-400C-4641-AB01-326B5134EA46}"/>
              </a:ext>
            </a:extLst>
          </p:cNvPr>
          <p:cNvSpPr>
            <a:spLocks noGrp="1"/>
          </p:cNvSpPr>
          <p:nvPr>
            <p:ph type="title"/>
          </p:nvPr>
        </p:nvSpPr>
        <p:spPr>
          <a:xfrm>
            <a:off x="633743" y="609599"/>
            <a:ext cx="3413156" cy="5273675"/>
          </a:xfrm>
        </p:spPr>
        <p:txBody>
          <a:bodyPr>
            <a:normAutofit/>
          </a:bodyPr>
          <a:lstStyle/>
          <a:p>
            <a:r>
              <a:rPr lang="en-US" dirty="0"/>
              <a:t>4 Step Process</a:t>
            </a:r>
          </a:p>
        </p:txBody>
      </p:sp>
      <p:pic>
        <p:nvPicPr>
          <p:cNvPr id="23" name="Picture 22">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4680641" y="609599"/>
            <a:ext cx="6889687" cy="5273675"/>
          </a:xfrm>
          <a:prstGeom prst="rect">
            <a:avLst/>
          </a:prstGeom>
        </p:spPr>
      </p:pic>
      <p:graphicFrame>
        <p:nvGraphicFramePr>
          <p:cNvPr id="18" name="Content Placeholder 8">
            <a:extLst>
              <a:ext uri="{FF2B5EF4-FFF2-40B4-BE49-F238E27FC236}">
                <a16:creationId xmlns:a16="http://schemas.microsoft.com/office/drawing/2014/main" id="{CD208E7B-CA52-40E6-BE83-62CF36DB8D48}"/>
              </a:ext>
            </a:extLst>
          </p:cNvPr>
          <p:cNvGraphicFramePr/>
          <p:nvPr/>
        </p:nvGraphicFramePr>
        <p:xfrm>
          <a:off x="4958257" y="887213"/>
          <a:ext cx="6309300" cy="47184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77014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cenarios">
            <a:extLst>
              <a:ext uri="{FF2B5EF4-FFF2-40B4-BE49-F238E27FC236}">
                <a16:creationId xmlns:a16="http://schemas.microsoft.com/office/drawing/2014/main" id="{E7327F7F-6DA1-4522-8A17-6828CB401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4">
            <a:extLst>
              <a:ext uri="{FF2B5EF4-FFF2-40B4-BE49-F238E27FC236}">
                <a16:creationId xmlns:a16="http://schemas.microsoft.com/office/drawing/2014/main" id="{D3933EB4-1694-4820-828D-8911CB187C3E}"/>
              </a:ext>
            </a:extLst>
          </p:cNvPr>
          <p:cNvSpPr txBox="1">
            <a:spLocks/>
          </p:cNvSpPr>
          <p:nvPr/>
        </p:nvSpPr>
        <p:spPr>
          <a:xfrm>
            <a:off x="0" y="5351646"/>
            <a:ext cx="12192000" cy="984183"/>
          </a:xfrm>
          <a:prstGeom prst="rect">
            <a:avLst/>
          </a:prstGeom>
          <a:solidFill>
            <a:schemeClr val="bg1"/>
          </a:solidFill>
          <a:effectLst>
            <a:outerShdw blurRad="25400" dir="17880000">
              <a:srgbClr val="000000">
                <a:alpha val="46000"/>
              </a:srgbClr>
            </a:outerShdw>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FFF00"/>
                </a:solidFill>
              </a:rPr>
              <a:t>Do extensive internal modeling and role-play.</a:t>
            </a:r>
          </a:p>
        </p:txBody>
      </p:sp>
    </p:spTree>
    <p:extLst>
      <p:ext uri="{BB962C8B-B14F-4D97-AF65-F5344CB8AC3E}">
        <p14:creationId xmlns:p14="http://schemas.microsoft.com/office/powerpoint/2010/main" val="2131525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1B63F05-1C65-4017-A10A-CB70ACB1326A}"/>
              </a:ext>
            </a:extLst>
          </p:cNvPr>
          <p:cNvSpPr>
            <a:spLocks noGrp="1"/>
          </p:cNvSpPr>
          <p:nvPr>
            <p:ph type="title"/>
          </p:nvPr>
        </p:nvSpPr>
        <p:spPr>
          <a:xfrm>
            <a:off x="900506" y="1118808"/>
            <a:ext cx="4671467" cy="4747683"/>
          </a:xfrm>
        </p:spPr>
        <p:txBody>
          <a:bodyPr anchor="t">
            <a:normAutofit/>
          </a:bodyPr>
          <a:lstStyle/>
          <a:p>
            <a:pPr algn="l"/>
            <a:r>
              <a:rPr lang="en-US" sz="4800" dirty="0"/>
              <a:t>How This Works in Trading…</a:t>
            </a:r>
          </a:p>
        </p:txBody>
      </p:sp>
      <p:sp>
        <p:nvSpPr>
          <p:cNvPr id="3" name="Content Placeholder 2">
            <a:extLst>
              <a:ext uri="{FF2B5EF4-FFF2-40B4-BE49-F238E27FC236}">
                <a16:creationId xmlns:a16="http://schemas.microsoft.com/office/drawing/2014/main" id="{60EA2395-F2A5-4F77-B714-74B33C59911A}"/>
              </a:ext>
            </a:extLst>
          </p:cNvPr>
          <p:cNvSpPr>
            <a:spLocks noGrp="1"/>
          </p:cNvSpPr>
          <p:nvPr>
            <p:ph idx="1"/>
          </p:nvPr>
        </p:nvSpPr>
        <p:spPr>
          <a:xfrm>
            <a:off x="6498769" y="1118809"/>
            <a:ext cx="5049763" cy="4747681"/>
          </a:xfrm>
          <a:effectLst/>
        </p:spPr>
        <p:txBody>
          <a:bodyPr anchor="t">
            <a:normAutofit/>
          </a:bodyPr>
          <a:lstStyle/>
          <a:p>
            <a:r>
              <a:rPr lang="en-US" dirty="0">
                <a:solidFill>
                  <a:schemeClr val="tx1"/>
                </a:solidFill>
              </a:rPr>
              <a:t>Go over every trade you’ve done</a:t>
            </a:r>
          </a:p>
          <a:p>
            <a:r>
              <a:rPr lang="en-US" dirty="0">
                <a:solidFill>
                  <a:schemeClr val="tx1"/>
                </a:solidFill>
              </a:rPr>
              <a:t>The ones that went in your favor try to figure out why</a:t>
            </a:r>
          </a:p>
          <a:p>
            <a:r>
              <a:rPr lang="en-US" dirty="0">
                <a:solidFill>
                  <a:schemeClr val="tx1"/>
                </a:solidFill>
              </a:rPr>
              <a:t>The ones that failed, see how you could have improved</a:t>
            </a:r>
          </a:p>
          <a:p>
            <a:r>
              <a:rPr lang="en-US" dirty="0">
                <a:solidFill>
                  <a:schemeClr val="tx1"/>
                </a:solidFill>
              </a:rPr>
              <a:t>Run scenarios on current trades</a:t>
            </a:r>
          </a:p>
        </p:txBody>
      </p:sp>
    </p:spTree>
    <p:extLst>
      <p:ext uri="{BB962C8B-B14F-4D97-AF65-F5344CB8AC3E}">
        <p14:creationId xmlns:p14="http://schemas.microsoft.com/office/powerpoint/2010/main" val="273242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5FD7-8A17-4295-BE99-432FA98F812E}"/>
              </a:ext>
            </a:extLst>
          </p:cNvPr>
          <p:cNvSpPr>
            <a:spLocks noGrp="1"/>
          </p:cNvSpPr>
          <p:nvPr>
            <p:ph type="title"/>
          </p:nvPr>
        </p:nvSpPr>
        <p:spPr>
          <a:xfrm>
            <a:off x="633743" y="609599"/>
            <a:ext cx="3413156" cy="5273675"/>
          </a:xfrm>
        </p:spPr>
        <p:txBody>
          <a:bodyPr>
            <a:normAutofit/>
          </a:bodyPr>
          <a:lstStyle/>
          <a:p>
            <a:r>
              <a:rPr lang="en-US"/>
              <a:t>Next Steps…</a:t>
            </a:r>
          </a:p>
        </p:txBody>
      </p:sp>
      <p:sp>
        <p:nvSpPr>
          <p:cNvPr id="3" name="Content Placeholder 2">
            <a:extLst>
              <a:ext uri="{FF2B5EF4-FFF2-40B4-BE49-F238E27FC236}">
                <a16:creationId xmlns:a16="http://schemas.microsoft.com/office/drawing/2014/main" id="{792451C9-03E0-4605-A84E-CFC986D984C7}"/>
              </a:ext>
            </a:extLst>
          </p:cNvPr>
          <p:cNvSpPr>
            <a:spLocks noGrp="1"/>
          </p:cNvSpPr>
          <p:nvPr>
            <p:ph idx="1"/>
          </p:nvPr>
        </p:nvSpPr>
        <p:spPr>
          <a:xfrm>
            <a:off x="4680641" y="659342"/>
            <a:ext cx="6889687" cy="3270974"/>
          </a:xfrm>
        </p:spPr>
        <p:txBody>
          <a:bodyPr anchor="ctr">
            <a:normAutofit/>
          </a:bodyPr>
          <a:lstStyle/>
          <a:p>
            <a:r>
              <a:rPr lang="en-US" dirty="0"/>
              <a:t>Define your self belief</a:t>
            </a:r>
          </a:p>
          <a:p>
            <a:r>
              <a:rPr lang="en-US" dirty="0"/>
              <a:t>Daily improve your trading mind</a:t>
            </a:r>
          </a:p>
          <a:p>
            <a:r>
              <a:rPr lang="en-US" dirty="0"/>
              <a:t>Practice your market observation skills</a:t>
            </a:r>
          </a:p>
          <a:p>
            <a:r>
              <a:rPr lang="en-US" dirty="0"/>
              <a:t>Create a trade plan your follow that will create your mental flow</a:t>
            </a:r>
          </a:p>
          <a:p>
            <a:r>
              <a:rPr lang="en-US" dirty="0"/>
              <a:t>Identify your biggest challenges and create a plan to consistently address them</a:t>
            </a:r>
          </a:p>
          <a:p>
            <a:endParaRPr lang="en-US" dirty="0"/>
          </a:p>
          <a:p>
            <a:endParaRPr lang="en-US" dirty="0"/>
          </a:p>
        </p:txBody>
      </p:sp>
      <p:pic>
        <p:nvPicPr>
          <p:cNvPr id="14" name="Graphic 13" descr="Chat">
            <a:extLst>
              <a:ext uri="{FF2B5EF4-FFF2-40B4-BE49-F238E27FC236}">
                <a16:creationId xmlns:a16="http://schemas.microsoft.com/office/drawing/2014/main" id="{8FDE11D3-7BC9-40E2-B966-59208C6BBC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6486" y="4291263"/>
            <a:ext cx="1515812" cy="1515812"/>
          </a:xfrm>
          <a:prstGeom prst="rect">
            <a:avLst/>
          </a:prstGeom>
        </p:spPr>
      </p:pic>
    </p:spTree>
    <p:extLst>
      <p:ext uri="{BB962C8B-B14F-4D97-AF65-F5344CB8AC3E}">
        <p14:creationId xmlns:p14="http://schemas.microsoft.com/office/powerpoint/2010/main" val="154655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8666-CDD4-4826-AF5E-3729D58CD5D0}"/>
              </a:ext>
            </a:extLst>
          </p:cNvPr>
          <p:cNvSpPr>
            <a:spLocks noGrp="1"/>
          </p:cNvSpPr>
          <p:nvPr>
            <p:ph type="ctrTitle"/>
          </p:nvPr>
        </p:nvSpPr>
        <p:spPr>
          <a:xfrm>
            <a:off x="368422" y="464508"/>
            <a:ext cx="8239252" cy="2300416"/>
          </a:xfrm>
        </p:spPr>
        <p:txBody>
          <a:bodyPr>
            <a:normAutofit/>
          </a:bodyPr>
          <a:lstStyle/>
          <a:p>
            <a:pPr algn="l"/>
            <a:r>
              <a:rPr lang="en-US" sz="7200" dirty="0">
                <a:solidFill>
                  <a:schemeClr val="tx1"/>
                </a:solidFill>
              </a:rPr>
              <a:t>Why This Book…</a:t>
            </a:r>
          </a:p>
        </p:txBody>
      </p:sp>
      <p:sp>
        <p:nvSpPr>
          <p:cNvPr id="3" name="Subtitle 2">
            <a:extLst>
              <a:ext uri="{FF2B5EF4-FFF2-40B4-BE49-F238E27FC236}">
                <a16:creationId xmlns:a16="http://schemas.microsoft.com/office/drawing/2014/main" id="{BAFE1807-1BD6-410F-BBC2-58512538DA32}"/>
              </a:ext>
            </a:extLst>
          </p:cNvPr>
          <p:cNvSpPr>
            <a:spLocks noGrp="1"/>
          </p:cNvSpPr>
          <p:nvPr>
            <p:ph type="subTitle" idx="1"/>
          </p:nvPr>
        </p:nvSpPr>
        <p:spPr>
          <a:xfrm>
            <a:off x="727259" y="3611813"/>
            <a:ext cx="6895949" cy="1999715"/>
          </a:xfrm>
        </p:spPr>
        <p:txBody>
          <a:bodyPr>
            <a:normAutofit/>
          </a:bodyPr>
          <a:lstStyle/>
          <a:p>
            <a:pPr algn="l">
              <a:lnSpc>
                <a:spcPct val="90000"/>
              </a:lnSpc>
            </a:pPr>
            <a:r>
              <a:rPr lang="en-US" sz="2800" dirty="0">
                <a:solidFill>
                  <a:schemeClr val="tx1"/>
                </a:solidFill>
              </a:rPr>
              <a:t>Trading is about the mind.  It’s also about making decisions when you don’t have all the information in a very chaotic environment.</a:t>
            </a:r>
          </a:p>
        </p:txBody>
      </p:sp>
      <p:pic>
        <p:nvPicPr>
          <p:cNvPr id="6146" name="Picture 2" descr="Image result for the sniper mind">
            <a:extLst>
              <a:ext uri="{FF2B5EF4-FFF2-40B4-BE49-F238E27FC236}">
                <a16:creationId xmlns:a16="http://schemas.microsoft.com/office/drawing/2014/main" id="{8FDF8284-9251-42D6-BEA4-995DBC2DA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589" y="1035628"/>
            <a:ext cx="3152775"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6608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5DAD0-6F9F-49F0-977B-57380C0E08E5}"/>
              </a:ext>
            </a:extLst>
          </p:cNvPr>
          <p:cNvSpPr>
            <a:spLocks noGrp="1"/>
          </p:cNvSpPr>
          <p:nvPr>
            <p:ph type="title"/>
          </p:nvPr>
        </p:nvSpPr>
        <p:spPr>
          <a:xfrm>
            <a:off x="713072" y="406900"/>
            <a:ext cx="3335594" cy="2153420"/>
          </a:xfrm>
        </p:spPr>
        <p:txBody>
          <a:bodyPr>
            <a:normAutofit/>
          </a:bodyPr>
          <a:lstStyle/>
          <a:p>
            <a:r>
              <a:rPr lang="en-US" dirty="0">
                <a:solidFill>
                  <a:srgbClr val="FFFFFF"/>
                </a:solidFill>
              </a:rPr>
              <a:t>What we can learn from snipers…</a:t>
            </a:r>
          </a:p>
        </p:txBody>
      </p:sp>
      <p:graphicFrame>
        <p:nvGraphicFramePr>
          <p:cNvPr id="5" name="Content Placeholder 2">
            <a:extLst>
              <a:ext uri="{FF2B5EF4-FFF2-40B4-BE49-F238E27FC236}">
                <a16:creationId xmlns:a16="http://schemas.microsoft.com/office/drawing/2014/main" id="{40232254-5E5E-4868-BB96-ED509F73635D}"/>
              </a:ext>
            </a:extLst>
          </p:cNvPr>
          <p:cNvGraphicFramePr>
            <a:graphicFrameLocks noGrp="1"/>
          </p:cNvGraphicFramePr>
          <p:nvPr>
            <p:ph idx="1"/>
            <p:extLst>
              <p:ext uri="{D42A27DB-BD31-4B8C-83A1-F6EECF244321}">
                <p14:modId xmlns:p14="http://schemas.microsoft.com/office/powerpoint/2010/main" val="2893645034"/>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result for sniper">
            <a:extLst>
              <a:ext uri="{FF2B5EF4-FFF2-40B4-BE49-F238E27FC236}">
                <a16:creationId xmlns:a16="http://schemas.microsoft.com/office/drawing/2014/main" id="{D814DDC5-2E20-458B-BAE1-38A96F04F3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240" y="3229276"/>
            <a:ext cx="3849870" cy="240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59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0332785D-E858-4644-AA04-E8C259ACB71D}"/>
                                            </p:graphicEl>
                                          </p:spTgt>
                                        </p:tgtEl>
                                        <p:attrNameLst>
                                          <p:attrName>style.visibility</p:attrName>
                                        </p:attrNameLst>
                                      </p:cBhvr>
                                      <p:to>
                                        <p:strVal val="visible"/>
                                      </p:to>
                                    </p:set>
                                    <p:anim calcmode="lin" valueType="num">
                                      <p:cBhvr additive="base">
                                        <p:cTn id="7" dur="500" fill="hold"/>
                                        <p:tgtEl>
                                          <p:spTgt spid="5">
                                            <p:graphicEl>
                                              <a:dgm id="{0332785D-E858-4644-AA04-E8C259ACB71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0332785D-E858-4644-AA04-E8C259ACB71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A0D09C16-2A6E-446F-AFAE-69B5114372F8}"/>
                                            </p:graphicEl>
                                          </p:spTgt>
                                        </p:tgtEl>
                                        <p:attrNameLst>
                                          <p:attrName>style.visibility</p:attrName>
                                        </p:attrNameLst>
                                      </p:cBhvr>
                                      <p:to>
                                        <p:strVal val="visible"/>
                                      </p:to>
                                    </p:set>
                                    <p:anim calcmode="lin" valueType="num">
                                      <p:cBhvr additive="base">
                                        <p:cTn id="11" dur="500" fill="hold"/>
                                        <p:tgtEl>
                                          <p:spTgt spid="5">
                                            <p:graphicEl>
                                              <a:dgm id="{A0D09C16-2A6E-446F-AFAE-69B5114372F8}"/>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A0D09C16-2A6E-446F-AFAE-69B5114372F8}"/>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1181DC28-00AD-4A7D-829F-12593943F90D}"/>
                                            </p:graphicEl>
                                          </p:spTgt>
                                        </p:tgtEl>
                                        <p:attrNameLst>
                                          <p:attrName>style.visibility</p:attrName>
                                        </p:attrNameLst>
                                      </p:cBhvr>
                                      <p:to>
                                        <p:strVal val="visible"/>
                                      </p:to>
                                    </p:set>
                                    <p:anim calcmode="lin" valueType="num">
                                      <p:cBhvr additive="base">
                                        <p:cTn id="17" dur="500" fill="hold"/>
                                        <p:tgtEl>
                                          <p:spTgt spid="5">
                                            <p:graphicEl>
                                              <a:dgm id="{1181DC28-00AD-4A7D-829F-12593943F90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1181DC28-00AD-4A7D-829F-12593943F90D}"/>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B55E5BC6-F938-4F19-8CF0-FEBBCB79B0DC}"/>
                                            </p:graphicEl>
                                          </p:spTgt>
                                        </p:tgtEl>
                                        <p:attrNameLst>
                                          <p:attrName>style.visibility</p:attrName>
                                        </p:attrNameLst>
                                      </p:cBhvr>
                                      <p:to>
                                        <p:strVal val="visible"/>
                                      </p:to>
                                    </p:set>
                                    <p:anim calcmode="lin" valueType="num">
                                      <p:cBhvr additive="base">
                                        <p:cTn id="21" dur="500" fill="hold"/>
                                        <p:tgtEl>
                                          <p:spTgt spid="5">
                                            <p:graphicEl>
                                              <a:dgm id="{B55E5BC6-F938-4F19-8CF0-FEBBCB79B0DC}"/>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B55E5BC6-F938-4F19-8CF0-FEBBCB79B0DC}"/>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C5674CA3-0066-48DE-95EA-06B4DECE96D7}"/>
                                            </p:graphicEl>
                                          </p:spTgt>
                                        </p:tgtEl>
                                        <p:attrNameLst>
                                          <p:attrName>style.visibility</p:attrName>
                                        </p:attrNameLst>
                                      </p:cBhvr>
                                      <p:to>
                                        <p:strVal val="visible"/>
                                      </p:to>
                                    </p:set>
                                    <p:anim calcmode="lin" valueType="num">
                                      <p:cBhvr additive="base">
                                        <p:cTn id="27" dur="500" fill="hold"/>
                                        <p:tgtEl>
                                          <p:spTgt spid="5">
                                            <p:graphicEl>
                                              <a:dgm id="{C5674CA3-0066-48DE-95EA-06B4DECE96D7}"/>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C5674CA3-0066-48DE-95EA-06B4DECE96D7}"/>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579D57F3-CC6D-4A86-8E53-348A23F6EF93}"/>
                                            </p:graphicEl>
                                          </p:spTgt>
                                        </p:tgtEl>
                                        <p:attrNameLst>
                                          <p:attrName>style.visibility</p:attrName>
                                        </p:attrNameLst>
                                      </p:cBhvr>
                                      <p:to>
                                        <p:strVal val="visible"/>
                                      </p:to>
                                    </p:set>
                                    <p:anim calcmode="lin" valueType="num">
                                      <p:cBhvr additive="base">
                                        <p:cTn id="31" dur="500" fill="hold"/>
                                        <p:tgtEl>
                                          <p:spTgt spid="5">
                                            <p:graphicEl>
                                              <a:dgm id="{579D57F3-CC6D-4A86-8E53-348A23F6EF93}"/>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579D57F3-CC6D-4A86-8E53-348A23F6EF93}"/>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457A64B2-6BC7-4F88-A45A-584F04153E9E}"/>
                                            </p:graphicEl>
                                          </p:spTgt>
                                        </p:tgtEl>
                                        <p:attrNameLst>
                                          <p:attrName>style.visibility</p:attrName>
                                        </p:attrNameLst>
                                      </p:cBhvr>
                                      <p:to>
                                        <p:strVal val="visible"/>
                                      </p:to>
                                    </p:set>
                                    <p:anim calcmode="lin" valueType="num">
                                      <p:cBhvr additive="base">
                                        <p:cTn id="37" dur="500" fill="hold"/>
                                        <p:tgtEl>
                                          <p:spTgt spid="5">
                                            <p:graphicEl>
                                              <a:dgm id="{457A64B2-6BC7-4F88-A45A-584F04153E9E}"/>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457A64B2-6BC7-4F88-A45A-584F04153E9E}"/>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graphicEl>
                                              <a:dgm id="{202EEC86-F501-4713-A574-0937325BDB52}"/>
                                            </p:graphicEl>
                                          </p:spTgt>
                                        </p:tgtEl>
                                        <p:attrNameLst>
                                          <p:attrName>style.visibility</p:attrName>
                                        </p:attrNameLst>
                                      </p:cBhvr>
                                      <p:to>
                                        <p:strVal val="visible"/>
                                      </p:to>
                                    </p:set>
                                    <p:anim calcmode="lin" valueType="num">
                                      <p:cBhvr additive="base">
                                        <p:cTn id="41" dur="500" fill="hold"/>
                                        <p:tgtEl>
                                          <p:spTgt spid="5">
                                            <p:graphicEl>
                                              <a:dgm id="{202EEC86-F501-4713-A574-0937325BDB52}"/>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graphicEl>
                                              <a:dgm id="{202EEC86-F501-4713-A574-0937325BDB52}"/>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graphicEl>
                                              <a:dgm id="{1BCD4236-8FC6-4EEA-A76B-BCB4AF59EFA6}"/>
                                            </p:graphicEl>
                                          </p:spTgt>
                                        </p:tgtEl>
                                        <p:attrNameLst>
                                          <p:attrName>style.visibility</p:attrName>
                                        </p:attrNameLst>
                                      </p:cBhvr>
                                      <p:to>
                                        <p:strVal val="visible"/>
                                      </p:to>
                                    </p:set>
                                    <p:anim calcmode="lin" valueType="num">
                                      <p:cBhvr additive="base">
                                        <p:cTn id="47" dur="500" fill="hold"/>
                                        <p:tgtEl>
                                          <p:spTgt spid="5">
                                            <p:graphicEl>
                                              <a:dgm id="{1BCD4236-8FC6-4EEA-A76B-BCB4AF59EFA6}"/>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graphicEl>
                                              <a:dgm id="{1BCD4236-8FC6-4EEA-A76B-BCB4AF59EFA6}"/>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graphicEl>
                                              <a:dgm id="{2753D1EF-E7A0-4490-AECB-252A0FFF1F30}"/>
                                            </p:graphicEl>
                                          </p:spTgt>
                                        </p:tgtEl>
                                        <p:attrNameLst>
                                          <p:attrName>style.visibility</p:attrName>
                                        </p:attrNameLst>
                                      </p:cBhvr>
                                      <p:to>
                                        <p:strVal val="visible"/>
                                      </p:to>
                                    </p:set>
                                    <p:anim calcmode="lin" valueType="num">
                                      <p:cBhvr additive="base">
                                        <p:cTn id="51" dur="500" fill="hold"/>
                                        <p:tgtEl>
                                          <p:spTgt spid="5">
                                            <p:graphicEl>
                                              <a:dgm id="{2753D1EF-E7A0-4490-AECB-252A0FFF1F30}"/>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graphicEl>
                                              <a:dgm id="{2753D1EF-E7A0-4490-AECB-252A0FFF1F3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5DAD0-6F9F-49F0-977B-57380C0E08E5}"/>
              </a:ext>
            </a:extLst>
          </p:cNvPr>
          <p:cNvSpPr>
            <a:spLocks noGrp="1"/>
          </p:cNvSpPr>
          <p:nvPr>
            <p:ph type="title"/>
          </p:nvPr>
        </p:nvSpPr>
        <p:spPr>
          <a:xfrm>
            <a:off x="642937" y="291397"/>
            <a:ext cx="3335594" cy="2355551"/>
          </a:xfrm>
        </p:spPr>
        <p:txBody>
          <a:bodyPr>
            <a:normAutofit/>
          </a:bodyPr>
          <a:lstStyle/>
          <a:p>
            <a:r>
              <a:rPr lang="en-US">
                <a:solidFill>
                  <a:srgbClr val="FFFFFF"/>
                </a:solidFill>
              </a:rPr>
              <a:t>What we can learn from snipers…</a:t>
            </a:r>
          </a:p>
        </p:txBody>
      </p:sp>
      <p:graphicFrame>
        <p:nvGraphicFramePr>
          <p:cNvPr id="5" name="Content Placeholder 2">
            <a:extLst>
              <a:ext uri="{FF2B5EF4-FFF2-40B4-BE49-F238E27FC236}">
                <a16:creationId xmlns:a16="http://schemas.microsoft.com/office/drawing/2014/main" id="{40232254-5E5E-4868-BB96-ED509F73635D}"/>
              </a:ext>
            </a:extLst>
          </p:cNvPr>
          <p:cNvGraphicFramePr>
            <a:graphicFrameLocks noGrp="1"/>
          </p:cNvGraphicFramePr>
          <p:nvPr>
            <p:ph idx="1"/>
            <p:extLst>
              <p:ext uri="{D42A27DB-BD31-4B8C-83A1-F6EECF244321}">
                <p14:modId xmlns:p14="http://schemas.microsoft.com/office/powerpoint/2010/main" val="2448918728"/>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Image result for sniper">
            <a:extLst>
              <a:ext uri="{FF2B5EF4-FFF2-40B4-BE49-F238E27FC236}">
                <a16:creationId xmlns:a16="http://schemas.microsoft.com/office/drawing/2014/main" id="{39F88223-E211-444D-A55E-FB8AA27667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240" y="3229276"/>
            <a:ext cx="3849870" cy="240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1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3D736B13-B1BF-46E5-AD71-428536B16567}"/>
                                            </p:graphicEl>
                                          </p:spTgt>
                                        </p:tgtEl>
                                        <p:attrNameLst>
                                          <p:attrName>style.visibility</p:attrName>
                                        </p:attrNameLst>
                                      </p:cBhvr>
                                      <p:to>
                                        <p:strVal val="visible"/>
                                      </p:to>
                                    </p:set>
                                    <p:anim calcmode="lin" valueType="num">
                                      <p:cBhvr additive="base">
                                        <p:cTn id="7" dur="500" fill="hold"/>
                                        <p:tgtEl>
                                          <p:spTgt spid="5">
                                            <p:graphicEl>
                                              <a:dgm id="{3D736B13-B1BF-46E5-AD71-428536B1656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3D736B13-B1BF-46E5-AD71-428536B16567}"/>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1D3FE110-37B9-4ED9-BD65-14B54E45A0E5}"/>
                                            </p:graphicEl>
                                          </p:spTgt>
                                        </p:tgtEl>
                                        <p:attrNameLst>
                                          <p:attrName>style.visibility</p:attrName>
                                        </p:attrNameLst>
                                      </p:cBhvr>
                                      <p:to>
                                        <p:strVal val="visible"/>
                                      </p:to>
                                    </p:set>
                                    <p:anim calcmode="lin" valueType="num">
                                      <p:cBhvr additive="base">
                                        <p:cTn id="11" dur="500" fill="hold"/>
                                        <p:tgtEl>
                                          <p:spTgt spid="5">
                                            <p:graphicEl>
                                              <a:dgm id="{1D3FE110-37B9-4ED9-BD65-14B54E45A0E5}"/>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1D3FE110-37B9-4ED9-BD65-14B54E45A0E5}"/>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3C32361C-3EF6-4559-8EE7-14229CE3DE81}"/>
                                            </p:graphicEl>
                                          </p:spTgt>
                                        </p:tgtEl>
                                        <p:attrNameLst>
                                          <p:attrName>style.visibility</p:attrName>
                                        </p:attrNameLst>
                                      </p:cBhvr>
                                      <p:to>
                                        <p:strVal val="visible"/>
                                      </p:to>
                                    </p:set>
                                    <p:anim calcmode="lin" valueType="num">
                                      <p:cBhvr additive="base">
                                        <p:cTn id="17" dur="500" fill="hold"/>
                                        <p:tgtEl>
                                          <p:spTgt spid="5">
                                            <p:graphicEl>
                                              <a:dgm id="{3C32361C-3EF6-4559-8EE7-14229CE3DE81}"/>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3C32361C-3EF6-4559-8EE7-14229CE3DE81}"/>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0287D665-ADEF-473B-80F4-873672B4F29C}"/>
                                            </p:graphicEl>
                                          </p:spTgt>
                                        </p:tgtEl>
                                        <p:attrNameLst>
                                          <p:attrName>style.visibility</p:attrName>
                                        </p:attrNameLst>
                                      </p:cBhvr>
                                      <p:to>
                                        <p:strVal val="visible"/>
                                      </p:to>
                                    </p:set>
                                    <p:anim calcmode="lin" valueType="num">
                                      <p:cBhvr additive="base">
                                        <p:cTn id="21" dur="500" fill="hold"/>
                                        <p:tgtEl>
                                          <p:spTgt spid="5">
                                            <p:graphicEl>
                                              <a:dgm id="{0287D665-ADEF-473B-80F4-873672B4F29C}"/>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0287D665-ADEF-473B-80F4-873672B4F29C}"/>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CD182EF8-09F9-4DC3-83BF-57F63D9F0807}"/>
                                            </p:graphicEl>
                                          </p:spTgt>
                                        </p:tgtEl>
                                        <p:attrNameLst>
                                          <p:attrName>style.visibility</p:attrName>
                                        </p:attrNameLst>
                                      </p:cBhvr>
                                      <p:to>
                                        <p:strVal val="visible"/>
                                      </p:to>
                                    </p:set>
                                    <p:anim calcmode="lin" valueType="num">
                                      <p:cBhvr additive="base">
                                        <p:cTn id="27" dur="500" fill="hold"/>
                                        <p:tgtEl>
                                          <p:spTgt spid="5">
                                            <p:graphicEl>
                                              <a:dgm id="{CD182EF8-09F9-4DC3-83BF-57F63D9F0807}"/>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CD182EF8-09F9-4DC3-83BF-57F63D9F0807}"/>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4BD5BB90-3F55-4ACE-BEED-59BC16A6AA87}"/>
                                            </p:graphicEl>
                                          </p:spTgt>
                                        </p:tgtEl>
                                        <p:attrNameLst>
                                          <p:attrName>style.visibility</p:attrName>
                                        </p:attrNameLst>
                                      </p:cBhvr>
                                      <p:to>
                                        <p:strVal val="visible"/>
                                      </p:to>
                                    </p:set>
                                    <p:anim calcmode="lin" valueType="num">
                                      <p:cBhvr additive="base">
                                        <p:cTn id="31" dur="500" fill="hold"/>
                                        <p:tgtEl>
                                          <p:spTgt spid="5">
                                            <p:graphicEl>
                                              <a:dgm id="{4BD5BB90-3F55-4ACE-BEED-59BC16A6AA8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4BD5BB90-3F55-4ACE-BEED-59BC16A6AA8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F61AE9B5-05F0-4B71-8AE6-7A736EC51016}"/>
                                            </p:graphicEl>
                                          </p:spTgt>
                                        </p:tgtEl>
                                        <p:attrNameLst>
                                          <p:attrName>style.visibility</p:attrName>
                                        </p:attrNameLst>
                                      </p:cBhvr>
                                      <p:to>
                                        <p:strVal val="visible"/>
                                      </p:to>
                                    </p:set>
                                    <p:anim calcmode="lin" valueType="num">
                                      <p:cBhvr additive="base">
                                        <p:cTn id="37" dur="500" fill="hold"/>
                                        <p:tgtEl>
                                          <p:spTgt spid="5">
                                            <p:graphicEl>
                                              <a:dgm id="{F61AE9B5-05F0-4B71-8AE6-7A736EC5101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F61AE9B5-05F0-4B71-8AE6-7A736EC51016}"/>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graphicEl>
                                              <a:dgm id="{935BF013-044C-4724-84F7-84526CB4049D}"/>
                                            </p:graphicEl>
                                          </p:spTgt>
                                        </p:tgtEl>
                                        <p:attrNameLst>
                                          <p:attrName>style.visibility</p:attrName>
                                        </p:attrNameLst>
                                      </p:cBhvr>
                                      <p:to>
                                        <p:strVal val="visible"/>
                                      </p:to>
                                    </p:set>
                                    <p:anim calcmode="lin" valueType="num">
                                      <p:cBhvr additive="base">
                                        <p:cTn id="41" dur="500" fill="hold"/>
                                        <p:tgtEl>
                                          <p:spTgt spid="5">
                                            <p:graphicEl>
                                              <a:dgm id="{935BF013-044C-4724-84F7-84526CB4049D}"/>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graphicEl>
                                              <a:dgm id="{935BF013-044C-4724-84F7-84526CB4049D}"/>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graphicEl>
                                              <a:dgm id="{4795AFDC-EB11-49BD-944B-47B9E4F4638D}"/>
                                            </p:graphicEl>
                                          </p:spTgt>
                                        </p:tgtEl>
                                        <p:attrNameLst>
                                          <p:attrName>style.visibility</p:attrName>
                                        </p:attrNameLst>
                                      </p:cBhvr>
                                      <p:to>
                                        <p:strVal val="visible"/>
                                      </p:to>
                                    </p:set>
                                    <p:anim calcmode="lin" valueType="num">
                                      <p:cBhvr additive="base">
                                        <p:cTn id="47" dur="500" fill="hold"/>
                                        <p:tgtEl>
                                          <p:spTgt spid="5">
                                            <p:graphicEl>
                                              <a:dgm id="{4795AFDC-EB11-49BD-944B-47B9E4F4638D}"/>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graphicEl>
                                              <a:dgm id="{4795AFDC-EB11-49BD-944B-47B9E4F4638D}"/>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graphicEl>
                                              <a:dgm id="{F72356E7-854A-4D43-948F-1413D803BE80}"/>
                                            </p:graphicEl>
                                          </p:spTgt>
                                        </p:tgtEl>
                                        <p:attrNameLst>
                                          <p:attrName>style.visibility</p:attrName>
                                        </p:attrNameLst>
                                      </p:cBhvr>
                                      <p:to>
                                        <p:strVal val="visible"/>
                                      </p:to>
                                    </p:set>
                                    <p:anim calcmode="lin" valueType="num">
                                      <p:cBhvr additive="base">
                                        <p:cTn id="51" dur="500" fill="hold"/>
                                        <p:tgtEl>
                                          <p:spTgt spid="5">
                                            <p:graphicEl>
                                              <a:dgm id="{F72356E7-854A-4D43-948F-1413D803BE80}"/>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graphicEl>
                                              <a:dgm id="{F72356E7-854A-4D43-948F-1413D803BE8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8666-CDD4-4826-AF5E-3729D58CD5D0}"/>
              </a:ext>
            </a:extLst>
          </p:cNvPr>
          <p:cNvSpPr>
            <a:spLocks noGrp="1"/>
          </p:cNvSpPr>
          <p:nvPr>
            <p:ph type="ctrTitle"/>
          </p:nvPr>
        </p:nvSpPr>
        <p:spPr>
          <a:xfrm>
            <a:off x="1028298" y="584363"/>
            <a:ext cx="10135403" cy="1749669"/>
          </a:xfrm>
        </p:spPr>
        <p:txBody>
          <a:bodyPr/>
          <a:lstStyle/>
          <a:p>
            <a:r>
              <a:rPr lang="en-US" dirty="0"/>
              <a:t>They accomplish this by following a system…</a:t>
            </a:r>
          </a:p>
        </p:txBody>
      </p:sp>
      <p:sp>
        <p:nvSpPr>
          <p:cNvPr id="3" name="Title 1">
            <a:extLst>
              <a:ext uri="{FF2B5EF4-FFF2-40B4-BE49-F238E27FC236}">
                <a16:creationId xmlns:a16="http://schemas.microsoft.com/office/drawing/2014/main" id="{A0612CF8-0854-476C-934E-EC5AEB2ED853}"/>
              </a:ext>
            </a:extLst>
          </p:cNvPr>
          <p:cNvSpPr txBox="1">
            <a:spLocks/>
          </p:cNvSpPr>
          <p:nvPr/>
        </p:nvSpPr>
        <p:spPr>
          <a:xfrm>
            <a:off x="837398" y="3649134"/>
            <a:ext cx="10751419" cy="1749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Control, Analysis, and Action.</a:t>
            </a:r>
          </a:p>
        </p:txBody>
      </p:sp>
    </p:spTree>
    <p:extLst>
      <p:ext uri="{BB962C8B-B14F-4D97-AF65-F5344CB8AC3E}">
        <p14:creationId xmlns:p14="http://schemas.microsoft.com/office/powerpoint/2010/main" val="300198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nvertebrate&#10;&#10;Description generated with high confidence">
            <a:extLst>
              <a:ext uri="{FF2B5EF4-FFF2-40B4-BE49-F238E27FC236}">
                <a16:creationId xmlns:a16="http://schemas.microsoft.com/office/drawing/2014/main" id="{519D8670-939D-4D30-BCE6-E72F3C7E0408}"/>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12192000" cy="6858000"/>
          </a:xfrm>
        </p:spPr>
      </p:pic>
      <p:sp>
        <p:nvSpPr>
          <p:cNvPr id="2" name="Title 1">
            <a:extLst>
              <a:ext uri="{FF2B5EF4-FFF2-40B4-BE49-F238E27FC236}">
                <a16:creationId xmlns:a16="http://schemas.microsoft.com/office/drawing/2014/main" id="{986A3A5E-8C75-42E7-B5BA-445750AE04E7}"/>
              </a:ext>
            </a:extLst>
          </p:cNvPr>
          <p:cNvSpPr>
            <a:spLocks noGrp="1"/>
          </p:cNvSpPr>
          <p:nvPr>
            <p:ph type="title"/>
          </p:nvPr>
        </p:nvSpPr>
        <p:spPr>
          <a:xfrm>
            <a:off x="0" y="5402326"/>
            <a:ext cx="12192000" cy="970450"/>
          </a:xfrm>
        </p:spPr>
        <p:txBody>
          <a:bodyPr/>
          <a:lstStyle/>
          <a:p>
            <a:r>
              <a:rPr lang="en-US" dirty="0"/>
              <a:t>It’s about gaining control over…</a:t>
            </a:r>
          </a:p>
        </p:txBody>
      </p:sp>
      <p:sp>
        <p:nvSpPr>
          <p:cNvPr id="6" name="TextBox 5">
            <a:extLst>
              <a:ext uri="{FF2B5EF4-FFF2-40B4-BE49-F238E27FC236}">
                <a16:creationId xmlns:a16="http://schemas.microsoft.com/office/drawing/2014/main" id="{D972A7EB-21EF-4E3C-B4E7-1F93988776B8}"/>
              </a:ext>
            </a:extLst>
          </p:cNvPr>
          <p:cNvSpPr txBox="1"/>
          <p:nvPr/>
        </p:nvSpPr>
        <p:spPr>
          <a:xfrm>
            <a:off x="9015858" y="6627168"/>
            <a:ext cx="5412316" cy="230832"/>
          </a:xfrm>
          <a:prstGeom prst="rect">
            <a:avLst/>
          </a:prstGeom>
          <a:noFill/>
        </p:spPr>
        <p:txBody>
          <a:bodyPr wrap="square" rtlCol="0">
            <a:spAutoFit/>
          </a:bodyPr>
          <a:lstStyle/>
          <a:p>
            <a:r>
              <a:rPr lang="en-US" sz="900" dirty="0">
                <a:hlinkClick r:id="rId4" tooltip="http://alleideen.com/trends/05/indigo-kinder.html"/>
              </a:rPr>
              <a:t>This Photo</a:t>
            </a:r>
            <a:r>
              <a:rPr lang="en-US" sz="900" dirty="0"/>
              <a:t> by Unknown Author is licensed under </a:t>
            </a:r>
            <a:r>
              <a:rPr lang="en-US" sz="900" dirty="0">
                <a:hlinkClick r:id="rId5" tooltip="https://creativecommons.org/licenses/by-nd/2.0/"/>
              </a:rPr>
              <a:t>CC BY-ND</a:t>
            </a:r>
            <a:endParaRPr lang="en-US" sz="900" dirty="0"/>
          </a:p>
        </p:txBody>
      </p:sp>
    </p:spTree>
    <p:extLst>
      <p:ext uri="{BB962C8B-B14F-4D97-AF65-F5344CB8AC3E}">
        <p14:creationId xmlns:p14="http://schemas.microsoft.com/office/powerpoint/2010/main" val="274243174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1687</Words>
  <Application>Microsoft Office PowerPoint</Application>
  <PresentationFormat>Widescreen</PresentationFormat>
  <Paragraphs>190</Paragraphs>
  <Slides>49</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Arial</vt:lpstr>
      <vt:lpstr>Calibri</vt:lpstr>
      <vt:lpstr>Calibri Light</vt:lpstr>
      <vt:lpstr>Calisto MT</vt:lpstr>
      <vt:lpstr>Wingdings 2</vt:lpstr>
      <vt:lpstr>Custom Design</vt:lpstr>
      <vt:lpstr>Slate</vt:lpstr>
      <vt:lpstr>RexDog Trade System (RDTS)</vt:lpstr>
      <vt:lpstr>PowerPoint Presentation</vt:lpstr>
      <vt:lpstr>To exceed at trading…</vt:lpstr>
      <vt:lpstr>Best Way to Improve</vt:lpstr>
      <vt:lpstr>Why This Book…</vt:lpstr>
      <vt:lpstr>What we can learn from snipers…</vt:lpstr>
      <vt:lpstr>What we can learn from snipers…</vt:lpstr>
      <vt:lpstr>They accomplish this by following a system…</vt:lpstr>
      <vt:lpstr>It’s about gaining control over…</vt:lpstr>
      <vt:lpstr>The same centers of the brain that process physical pain, process mental discomfort. </vt:lpstr>
      <vt:lpstr>The fear of failure lights up the same mental centers as the fear of predators does.</vt:lpstr>
      <vt:lpstr>It shuts down… seeks to numb itself, transports us somewhere else.</vt:lpstr>
      <vt:lpstr>Embrace that, draw strength.</vt:lpstr>
      <vt:lpstr>Your biggest adversary…</vt:lpstr>
      <vt:lpstr>Successful Trading is about using your intuition without ego or emotion.</vt:lpstr>
      <vt:lpstr>Before you can act you must choose. </vt:lpstr>
      <vt:lpstr>Pillar of Self Belief</vt:lpstr>
      <vt:lpstr>Passion</vt:lpstr>
      <vt:lpstr>Purpose</vt:lpstr>
      <vt:lpstr>Persistence</vt:lpstr>
      <vt:lpstr>When we believe in ourselves our brains operate differently.</vt:lpstr>
      <vt:lpstr>Confidence, even when under pressure, has a way of turning an impossible situation into just another challenge to be met.</vt:lpstr>
      <vt:lpstr>True passion requires purpose; both passion and purpose create persistence.</vt:lpstr>
      <vt:lpstr>PowerPoint Presentation</vt:lpstr>
      <vt:lpstr>Once you have self belief now you need an approach to trading…</vt:lpstr>
      <vt:lpstr>Making good decisions, quickly, especially in the heat of battle, is not easy… your environment and mental state are two of the biggest contributors.   The best decision-making is done without really thinking about it—you process the visual and aural information you have in the moment, and make a decision weighted toward success.   This makes it somewhat subconscious—you’re not necessarily going through a decision tree in real time in your head, because chances are by the time you run through  the plays, the enemy has collapsed on you.</vt:lpstr>
      <vt:lpstr>4 Step Approach Snipers Are Trained On… </vt:lpstr>
      <vt:lpstr>Craves Control</vt:lpstr>
      <vt:lpstr>How to do this in trading…</vt:lpstr>
      <vt:lpstr>Identify &amp; Observation</vt:lpstr>
      <vt:lpstr>“I can’t emphasize enough that sniping is not about shooting every day. It’s about hours and hours of observation,”</vt:lpstr>
      <vt:lpstr>Observation requires patience.   The careful collection of facts and their verification so that all the variables are gathered and itemized.   Even the ones that are mutable and therefore can create surprises. </vt:lpstr>
      <vt:lpstr>Visual information is used by the brain to create a detailed construct of the world.</vt:lpstr>
      <vt:lpstr>Observation requires detachment when each element that is noted is factored in, weighed carefully even if the weighing has to happen fast, on the fly. </vt:lpstr>
      <vt:lpstr>“You hide things in different areas, camouflage them. And then lie observing those who observe them or go past them. You need to understand the reasons people might have spotted some and not others.”</vt:lpstr>
      <vt:lpstr>Data &amp; Information</vt:lpstr>
      <vt:lpstr>Data is often thought to be information, but that isn’t quite true.   Data is a building block. As raw building material, at its point of acquisition it hasn’t yet been shaped, processed, or interpreted. </vt:lpstr>
      <vt:lpstr>Information, on the other hand requires meaning and context to be useful. </vt:lpstr>
      <vt:lpstr>Execution</vt:lpstr>
      <vt:lpstr>My training took over and I got myself in quickly but calmly into the perfect sniping position.</vt:lpstr>
      <vt:lpstr>The brain is like a muscle… it needs to be primed.</vt:lpstr>
      <vt:lpstr>Shaping</vt:lpstr>
      <vt:lpstr>I want to be better at…</vt:lpstr>
      <vt:lpstr>How Snipers Get Better or Deal with Issues</vt:lpstr>
      <vt:lpstr>I let my losing trades run too long…</vt:lpstr>
      <vt:lpstr>4 Step Process</vt:lpstr>
      <vt:lpstr>PowerPoint Presentation</vt:lpstr>
      <vt:lpstr>How This Works in Trading…</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2023-04-16T21:29:23Z</dcterms:created>
  <dcterms:modified xsi:type="dcterms:W3CDTF">2023-04-16T21:30:20Z</dcterms:modified>
</cp:coreProperties>
</file>